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953" r:id="rId2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172AD"/>
    <a:srgbClr val="4476B2"/>
    <a:srgbClr val="5BD4FF"/>
    <a:srgbClr val="FFDA65"/>
    <a:srgbClr val="FFCC29"/>
    <a:srgbClr val="FFFFFF"/>
    <a:srgbClr val="9B9B9B"/>
    <a:srgbClr val="DE5A50"/>
    <a:srgbClr val="990000"/>
    <a:srgbClr val="D5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78868" autoAdjust="0"/>
  </p:normalViewPr>
  <p:slideViewPr>
    <p:cSldViewPr snapToObjects="1">
      <p:cViewPr varScale="1">
        <p:scale>
          <a:sx n="104" d="100"/>
          <a:sy n="104" d="100"/>
        </p:scale>
        <p:origin x="2052" y="114"/>
      </p:cViewPr>
      <p:guideLst>
        <p:guide orient="horz" pos="3660"/>
        <p:guide pos="2880"/>
      </p:guideLst>
    </p:cSldViewPr>
  </p:slideViewPr>
  <p:outlineViewPr>
    <p:cViewPr>
      <p:scale>
        <a:sx n="33" d="100"/>
        <a:sy n="33" d="100"/>
      </p:scale>
      <p:origin x="0" y="-98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 varScale="1">
        <p:scale>
          <a:sx n="99" d="100"/>
          <a:sy n="99" d="100"/>
        </p:scale>
        <p:origin x="3528" y="9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7715" cy="55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76" tIns="48288" rIns="96576" bIns="48288" numCol="1" anchor="t" anchorCtr="0" compatLnSpc="1">
            <a:prstTxWarp prst="textNoShape">
              <a:avLst/>
            </a:prstTxWarp>
          </a:bodyPr>
          <a:lstStyle>
            <a:lvl1pPr defTabSz="96516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294" y="0"/>
            <a:ext cx="3057715" cy="55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76" tIns="48288" rIns="96576" bIns="48288" numCol="1" anchor="t" anchorCtr="0" compatLnSpc="1">
            <a:prstTxWarp prst="textNoShape">
              <a:avLst/>
            </a:prstTxWarp>
          </a:bodyPr>
          <a:lstStyle>
            <a:lvl1pPr algn="r" defTabSz="96516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41758"/>
            <a:ext cx="3057715" cy="47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76" tIns="48288" rIns="96576" bIns="48288" numCol="1" anchor="b" anchorCtr="0" compatLnSpc="1">
            <a:prstTxWarp prst="textNoShape">
              <a:avLst/>
            </a:prstTxWarp>
          </a:bodyPr>
          <a:lstStyle>
            <a:lvl1pPr defTabSz="96516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294" y="9741758"/>
            <a:ext cx="3057715" cy="47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76" tIns="48288" rIns="96576" bIns="48288" numCol="1" anchor="b" anchorCtr="0" compatLnSpc="1">
            <a:prstTxWarp prst="textNoShape">
              <a:avLst/>
            </a:prstTxWarp>
          </a:bodyPr>
          <a:lstStyle>
            <a:lvl1pPr algn="r" defTabSz="965166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0FCEB06-6E79-42C3-A944-DE16076844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3687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280988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5277" y="4245279"/>
            <a:ext cx="6635824" cy="586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576" tIns="48288" rIns="96576" bIns="482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46980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300" b="1" dirty="0"/>
              <a:t>Bildungsregionen in Niedersachsen</a:t>
            </a:r>
          </a:p>
          <a:p>
            <a:r>
              <a:rPr lang="de-DE" sz="1300" dirty="0"/>
              <a:t>Dass das Angebot des Landes auch für strukturschwache bzw. finanzschwache Kommunen attraktiv ist, zeigt die sehr positive Entwicklung bei den Antragstellungen zur Einrichtung von Bildungsregionen. </a:t>
            </a:r>
          </a:p>
          <a:p>
            <a:r>
              <a:rPr lang="de-DE" sz="1300" dirty="0"/>
              <a:t>Im Schuljahr 2016/2017 werden nach aktuellem Stand </a:t>
            </a:r>
            <a:r>
              <a:rPr lang="de-DE" sz="1300" b="1" dirty="0"/>
              <a:t>37 von den 46 Kommunen (Landkreise, kreisfreie Städte)</a:t>
            </a:r>
            <a:r>
              <a:rPr lang="de-DE" sz="1300" dirty="0"/>
              <a:t> eine Bildungsregion in Kooperation mit dem Land eingerichtet haben (</a:t>
            </a:r>
            <a:r>
              <a:rPr lang="de-DE" sz="1300" b="1" dirty="0"/>
              <a:t>entspricht 32 Bildungsregionen</a:t>
            </a:r>
            <a:r>
              <a:rPr lang="de-DE" sz="1300" dirty="0"/>
              <a:t>). </a:t>
            </a:r>
          </a:p>
          <a:p>
            <a:r>
              <a:rPr lang="de-DE" sz="1300" dirty="0"/>
              <a:t>Weitere Interessensbekundungen liegen vor.</a:t>
            </a:r>
          </a:p>
          <a:p>
            <a:endParaRPr lang="de-DE" sz="13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2229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6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26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15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47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8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0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41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8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18.10.2017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70C7F9D-C9E1-40F5-B312-E9F54DECE33D}" type="datetimeFigureOut">
              <a:rPr lang="de-DE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18.10.2017</a:t>
            </a:fld>
            <a:endParaRPr lang="de-D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E726423-FEB4-4AE5-BD49-D6D46937E617}" type="slidenum">
              <a:rPr lang="de-DE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464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041"/>
          <p:cNvGrpSpPr/>
          <p:nvPr/>
        </p:nvGrpSpPr>
        <p:grpSpPr>
          <a:xfrm>
            <a:off x="915546" y="84496"/>
            <a:ext cx="7200800" cy="6264696"/>
            <a:chOff x="-1608138" y="838200"/>
            <a:chExt cx="10445751" cy="55943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Freeform 6"/>
            <p:cNvSpPr>
              <a:spLocks noEditPoints="1"/>
            </p:cNvSpPr>
            <p:nvPr/>
          </p:nvSpPr>
          <p:spPr bwMode="auto">
            <a:xfrm>
              <a:off x="2006600" y="838200"/>
              <a:ext cx="1979613" cy="1427163"/>
            </a:xfrm>
            <a:custGeom>
              <a:avLst/>
              <a:gdLst>
                <a:gd name="T0" fmla="*/ 243 w 1247"/>
                <a:gd name="T1" fmla="*/ 608 h 899"/>
                <a:gd name="T2" fmla="*/ 279 w 1247"/>
                <a:gd name="T3" fmla="*/ 599 h 899"/>
                <a:gd name="T4" fmla="*/ 295 w 1247"/>
                <a:gd name="T5" fmla="*/ 582 h 899"/>
                <a:gd name="T6" fmla="*/ 289 w 1247"/>
                <a:gd name="T7" fmla="*/ 557 h 899"/>
                <a:gd name="T8" fmla="*/ 269 w 1247"/>
                <a:gd name="T9" fmla="*/ 536 h 899"/>
                <a:gd name="T10" fmla="*/ 252 w 1247"/>
                <a:gd name="T11" fmla="*/ 520 h 899"/>
                <a:gd name="T12" fmla="*/ 236 w 1247"/>
                <a:gd name="T13" fmla="*/ 501 h 899"/>
                <a:gd name="T14" fmla="*/ 233 w 1247"/>
                <a:gd name="T15" fmla="*/ 485 h 899"/>
                <a:gd name="T16" fmla="*/ 220 w 1247"/>
                <a:gd name="T17" fmla="*/ 464 h 899"/>
                <a:gd name="T18" fmla="*/ 207 w 1247"/>
                <a:gd name="T19" fmla="*/ 449 h 899"/>
                <a:gd name="T20" fmla="*/ 192 w 1247"/>
                <a:gd name="T21" fmla="*/ 431 h 899"/>
                <a:gd name="T22" fmla="*/ 181 w 1247"/>
                <a:gd name="T23" fmla="*/ 412 h 899"/>
                <a:gd name="T24" fmla="*/ 176 w 1247"/>
                <a:gd name="T25" fmla="*/ 386 h 899"/>
                <a:gd name="T26" fmla="*/ 176 w 1247"/>
                <a:gd name="T27" fmla="*/ 360 h 899"/>
                <a:gd name="T28" fmla="*/ 190 w 1247"/>
                <a:gd name="T29" fmla="*/ 339 h 899"/>
                <a:gd name="T30" fmla="*/ 196 w 1247"/>
                <a:gd name="T31" fmla="*/ 321 h 899"/>
                <a:gd name="T32" fmla="*/ 210 w 1247"/>
                <a:gd name="T33" fmla="*/ 305 h 899"/>
                <a:gd name="T34" fmla="*/ 225 w 1247"/>
                <a:gd name="T35" fmla="*/ 287 h 899"/>
                <a:gd name="T36" fmla="*/ 232 w 1247"/>
                <a:gd name="T37" fmla="*/ 265 h 899"/>
                <a:gd name="T38" fmla="*/ 243 w 1247"/>
                <a:gd name="T39" fmla="*/ 242 h 899"/>
                <a:gd name="T40" fmla="*/ 252 w 1247"/>
                <a:gd name="T41" fmla="*/ 222 h 899"/>
                <a:gd name="T42" fmla="*/ 258 w 1247"/>
                <a:gd name="T43" fmla="*/ 202 h 899"/>
                <a:gd name="T44" fmla="*/ 268 w 1247"/>
                <a:gd name="T45" fmla="*/ 182 h 899"/>
                <a:gd name="T46" fmla="*/ 285 w 1247"/>
                <a:gd name="T47" fmla="*/ 163 h 899"/>
                <a:gd name="T48" fmla="*/ 307 w 1247"/>
                <a:gd name="T49" fmla="*/ 149 h 899"/>
                <a:gd name="T50" fmla="*/ 324 w 1247"/>
                <a:gd name="T51" fmla="*/ 133 h 899"/>
                <a:gd name="T52" fmla="*/ 336 w 1247"/>
                <a:gd name="T53" fmla="*/ 117 h 899"/>
                <a:gd name="T54" fmla="*/ 372 w 1247"/>
                <a:gd name="T55" fmla="*/ 107 h 899"/>
                <a:gd name="T56" fmla="*/ 403 w 1247"/>
                <a:gd name="T57" fmla="*/ 100 h 899"/>
                <a:gd name="T58" fmla="*/ 439 w 1247"/>
                <a:gd name="T59" fmla="*/ 102 h 899"/>
                <a:gd name="T60" fmla="*/ 459 w 1247"/>
                <a:gd name="T61" fmla="*/ 114 h 899"/>
                <a:gd name="T62" fmla="*/ 468 w 1247"/>
                <a:gd name="T63" fmla="*/ 118 h 899"/>
                <a:gd name="T64" fmla="*/ 481 w 1247"/>
                <a:gd name="T65" fmla="*/ 123 h 899"/>
                <a:gd name="T66" fmla="*/ 487 w 1247"/>
                <a:gd name="T67" fmla="*/ 131 h 899"/>
                <a:gd name="T68" fmla="*/ 498 w 1247"/>
                <a:gd name="T69" fmla="*/ 140 h 899"/>
                <a:gd name="T70" fmla="*/ 524 w 1247"/>
                <a:gd name="T71" fmla="*/ 150 h 899"/>
                <a:gd name="T72" fmla="*/ 543 w 1247"/>
                <a:gd name="T73" fmla="*/ 160 h 899"/>
                <a:gd name="T74" fmla="*/ 570 w 1247"/>
                <a:gd name="T75" fmla="*/ 169 h 899"/>
                <a:gd name="T76" fmla="*/ 616 w 1247"/>
                <a:gd name="T77" fmla="*/ 174 h 899"/>
                <a:gd name="T78" fmla="*/ 648 w 1247"/>
                <a:gd name="T79" fmla="*/ 174 h 899"/>
                <a:gd name="T80" fmla="*/ 707 w 1247"/>
                <a:gd name="T81" fmla="*/ 179 h 899"/>
                <a:gd name="T82" fmla="*/ 765 w 1247"/>
                <a:gd name="T83" fmla="*/ 174 h 899"/>
                <a:gd name="T84" fmla="*/ 801 w 1247"/>
                <a:gd name="T85" fmla="*/ 167 h 899"/>
                <a:gd name="T86" fmla="*/ 847 w 1247"/>
                <a:gd name="T87" fmla="*/ 163 h 899"/>
                <a:gd name="T88" fmla="*/ 884 w 1247"/>
                <a:gd name="T89" fmla="*/ 167 h 899"/>
                <a:gd name="T90" fmla="*/ 1071 w 1247"/>
                <a:gd name="T91" fmla="*/ 235 h 899"/>
                <a:gd name="T92" fmla="*/ 1135 w 1247"/>
                <a:gd name="T93" fmla="*/ 370 h 899"/>
                <a:gd name="T94" fmla="*/ 1171 w 1247"/>
                <a:gd name="T95" fmla="*/ 434 h 899"/>
                <a:gd name="T96" fmla="*/ 1048 w 1247"/>
                <a:gd name="T97" fmla="*/ 484 h 899"/>
                <a:gd name="T98" fmla="*/ 838 w 1247"/>
                <a:gd name="T99" fmla="*/ 553 h 899"/>
                <a:gd name="T100" fmla="*/ 818 w 1247"/>
                <a:gd name="T101" fmla="*/ 642 h 899"/>
                <a:gd name="T102" fmla="*/ 701 w 1247"/>
                <a:gd name="T103" fmla="*/ 752 h 899"/>
                <a:gd name="T104" fmla="*/ 533 w 1247"/>
                <a:gd name="T105" fmla="*/ 845 h 899"/>
                <a:gd name="T106" fmla="*/ 281 w 1247"/>
                <a:gd name="T107" fmla="*/ 876 h 899"/>
                <a:gd name="T108" fmla="*/ 196 w 1247"/>
                <a:gd name="T109" fmla="*/ 43 h 899"/>
                <a:gd name="T110" fmla="*/ 219 w 1247"/>
                <a:gd name="T111" fmla="*/ 53 h 899"/>
                <a:gd name="T112" fmla="*/ 202 w 1247"/>
                <a:gd name="T113" fmla="*/ 66 h 899"/>
                <a:gd name="T114" fmla="*/ 183 w 1247"/>
                <a:gd name="T115" fmla="*/ 56 h 899"/>
                <a:gd name="T116" fmla="*/ 192 w 1247"/>
                <a:gd name="T117" fmla="*/ 43 h 899"/>
                <a:gd name="T118" fmla="*/ 27 w 1247"/>
                <a:gd name="T119" fmla="*/ 176 h 899"/>
                <a:gd name="T120" fmla="*/ 0 w 1247"/>
                <a:gd name="T121" fmla="*/ 177 h 899"/>
                <a:gd name="T122" fmla="*/ 26 w 1247"/>
                <a:gd name="T123" fmla="*/ 170 h 899"/>
                <a:gd name="T124" fmla="*/ 104 w 1247"/>
                <a:gd name="T125" fmla="*/ 17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47" h="899">
                  <a:moveTo>
                    <a:pt x="216" y="606"/>
                  </a:moveTo>
                  <a:lnTo>
                    <a:pt x="217" y="606"/>
                  </a:lnTo>
                  <a:lnTo>
                    <a:pt x="217" y="608"/>
                  </a:lnTo>
                  <a:lnTo>
                    <a:pt x="219" y="608"/>
                  </a:lnTo>
                  <a:lnTo>
                    <a:pt x="220" y="608"/>
                  </a:lnTo>
                  <a:lnTo>
                    <a:pt x="220" y="609"/>
                  </a:lnTo>
                  <a:lnTo>
                    <a:pt x="222" y="609"/>
                  </a:lnTo>
                  <a:lnTo>
                    <a:pt x="222" y="611"/>
                  </a:lnTo>
                  <a:lnTo>
                    <a:pt x="223" y="611"/>
                  </a:lnTo>
                  <a:lnTo>
                    <a:pt x="223" y="612"/>
                  </a:lnTo>
                  <a:lnTo>
                    <a:pt x="225" y="612"/>
                  </a:lnTo>
                  <a:lnTo>
                    <a:pt x="226" y="612"/>
                  </a:lnTo>
                  <a:lnTo>
                    <a:pt x="228" y="612"/>
                  </a:lnTo>
                  <a:lnTo>
                    <a:pt x="228" y="611"/>
                  </a:lnTo>
                  <a:lnTo>
                    <a:pt x="229" y="611"/>
                  </a:lnTo>
                  <a:lnTo>
                    <a:pt x="230" y="611"/>
                  </a:lnTo>
                  <a:lnTo>
                    <a:pt x="230" y="609"/>
                  </a:lnTo>
                  <a:lnTo>
                    <a:pt x="232" y="609"/>
                  </a:lnTo>
                  <a:lnTo>
                    <a:pt x="235" y="609"/>
                  </a:lnTo>
                  <a:lnTo>
                    <a:pt x="241" y="609"/>
                  </a:lnTo>
                  <a:lnTo>
                    <a:pt x="242" y="609"/>
                  </a:lnTo>
                  <a:lnTo>
                    <a:pt x="242" y="608"/>
                  </a:lnTo>
                  <a:lnTo>
                    <a:pt x="243" y="608"/>
                  </a:lnTo>
                  <a:lnTo>
                    <a:pt x="245" y="608"/>
                  </a:lnTo>
                  <a:lnTo>
                    <a:pt x="248" y="608"/>
                  </a:lnTo>
                  <a:lnTo>
                    <a:pt x="249" y="608"/>
                  </a:lnTo>
                  <a:lnTo>
                    <a:pt x="249" y="606"/>
                  </a:lnTo>
                  <a:lnTo>
                    <a:pt x="251" y="606"/>
                  </a:lnTo>
                  <a:lnTo>
                    <a:pt x="255" y="606"/>
                  </a:lnTo>
                  <a:lnTo>
                    <a:pt x="256" y="606"/>
                  </a:lnTo>
                  <a:lnTo>
                    <a:pt x="256" y="605"/>
                  </a:lnTo>
                  <a:lnTo>
                    <a:pt x="262" y="605"/>
                  </a:lnTo>
                  <a:lnTo>
                    <a:pt x="264" y="605"/>
                  </a:lnTo>
                  <a:lnTo>
                    <a:pt x="265" y="605"/>
                  </a:lnTo>
                  <a:lnTo>
                    <a:pt x="265" y="604"/>
                  </a:lnTo>
                  <a:lnTo>
                    <a:pt x="266" y="604"/>
                  </a:lnTo>
                  <a:lnTo>
                    <a:pt x="269" y="604"/>
                  </a:lnTo>
                  <a:lnTo>
                    <a:pt x="271" y="604"/>
                  </a:lnTo>
                  <a:lnTo>
                    <a:pt x="271" y="602"/>
                  </a:lnTo>
                  <a:lnTo>
                    <a:pt x="272" y="602"/>
                  </a:lnTo>
                  <a:lnTo>
                    <a:pt x="272" y="601"/>
                  </a:lnTo>
                  <a:lnTo>
                    <a:pt x="275" y="601"/>
                  </a:lnTo>
                  <a:lnTo>
                    <a:pt x="277" y="601"/>
                  </a:lnTo>
                  <a:lnTo>
                    <a:pt x="277" y="599"/>
                  </a:lnTo>
                  <a:lnTo>
                    <a:pt x="278" y="599"/>
                  </a:lnTo>
                  <a:lnTo>
                    <a:pt x="279" y="599"/>
                  </a:lnTo>
                  <a:lnTo>
                    <a:pt x="279" y="598"/>
                  </a:lnTo>
                  <a:lnTo>
                    <a:pt x="279" y="596"/>
                  </a:lnTo>
                  <a:lnTo>
                    <a:pt x="281" y="596"/>
                  </a:lnTo>
                  <a:lnTo>
                    <a:pt x="281" y="595"/>
                  </a:lnTo>
                  <a:lnTo>
                    <a:pt x="282" y="595"/>
                  </a:lnTo>
                  <a:lnTo>
                    <a:pt x="284" y="595"/>
                  </a:lnTo>
                  <a:lnTo>
                    <a:pt x="284" y="593"/>
                  </a:lnTo>
                  <a:lnTo>
                    <a:pt x="285" y="593"/>
                  </a:lnTo>
                  <a:lnTo>
                    <a:pt x="285" y="592"/>
                  </a:lnTo>
                  <a:lnTo>
                    <a:pt x="287" y="592"/>
                  </a:lnTo>
                  <a:lnTo>
                    <a:pt x="287" y="591"/>
                  </a:lnTo>
                  <a:lnTo>
                    <a:pt x="288" y="591"/>
                  </a:lnTo>
                  <a:lnTo>
                    <a:pt x="288" y="589"/>
                  </a:lnTo>
                  <a:lnTo>
                    <a:pt x="291" y="589"/>
                  </a:lnTo>
                  <a:lnTo>
                    <a:pt x="292" y="589"/>
                  </a:lnTo>
                  <a:lnTo>
                    <a:pt x="292" y="588"/>
                  </a:lnTo>
                  <a:lnTo>
                    <a:pt x="291" y="588"/>
                  </a:lnTo>
                  <a:lnTo>
                    <a:pt x="291" y="586"/>
                  </a:lnTo>
                  <a:lnTo>
                    <a:pt x="292" y="586"/>
                  </a:lnTo>
                  <a:lnTo>
                    <a:pt x="292" y="583"/>
                  </a:lnTo>
                  <a:lnTo>
                    <a:pt x="294" y="583"/>
                  </a:lnTo>
                  <a:lnTo>
                    <a:pt x="294" y="582"/>
                  </a:lnTo>
                  <a:lnTo>
                    <a:pt x="295" y="582"/>
                  </a:lnTo>
                  <a:lnTo>
                    <a:pt x="295" y="581"/>
                  </a:lnTo>
                  <a:lnTo>
                    <a:pt x="295" y="579"/>
                  </a:lnTo>
                  <a:lnTo>
                    <a:pt x="295" y="578"/>
                  </a:lnTo>
                  <a:lnTo>
                    <a:pt x="295" y="576"/>
                  </a:lnTo>
                  <a:lnTo>
                    <a:pt x="297" y="576"/>
                  </a:lnTo>
                  <a:lnTo>
                    <a:pt x="297" y="573"/>
                  </a:lnTo>
                  <a:lnTo>
                    <a:pt x="298" y="573"/>
                  </a:lnTo>
                  <a:lnTo>
                    <a:pt x="298" y="568"/>
                  </a:lnTo>
                  <a:lnTo>
                    <a:pt x="297" y="568"/>
                  </a:lnTo>
                  <a:lnTo>
                    <a:pt x="297" y="566"/>
                  </a:lnTo>
                  <a:lnTo>
                    <a:pt x="298" y="566"/>
                  </a:lnTo>
                  <a:lnTo>
                    <a:pt x="298" y="565"/>
                  </a:lnTo>
                  <a:lnTo>
                    <a:pt x="300" y="565"/>
                  </a:lnTo>
                  <a:lnTo>
                    <a:pt x="300" y="563"/>
                  </a:lnTo>
                  <a:lnTo>
                    <a:pt x="300" y="562"/>
                  </a:lnTo>
                  <a:lnTo>
                    <a:pt x="298" y="562"/>
                  </a:lnTo>
                  <a:lnTo>
                    <a:pt x="298" y="560"/>
                  </a:lnTo>
                  <a:lnTo>
                    <a:pt x="297" y="560"/>
                  </a:lnTo>
                  <a:lnTo>
                    <a:pt x="297" y="559"/>
                  </a:lnTo>
                  <a:lnTo>
                    <a:pt x="295" y="559"/>
                  </a:lnTo>
                  <a:lnTo>
                    <a:pt x="295" y="557"/>
                  </a:lnTo>
                  <a:lnTo>
                    <a:pt x="291" y="557"/>
                  </a:lnTo>
                  <a:lnTo>
                    <a:pt x="289" y="557"/>
                  </a:lnTo>
                  <a:lnTo>
                    <a:pt x="289" y="556"/>
                  </a:lnTo>
                  <a:lnTo>
                    <a:pt x="288" y="556"/>
                  </a:lnTo>
                  <a:lnTo>
                    <a:pt x="288" y="552"/>
                  </a:lnTo>
                  <a:lnTo>
                    <a:pt x="287" y="552"/>
                  </a:lnTo>
                  <a:lnTo>
                    <a:pt x="287" y="550"/>
                  </a:lnTo>
                  <a:lnTo>
                    <a:pt x="285" y="550"/>
                  </a:lnTo>
                  <a:lnTo>
                    <a:pt x="285" y="547"/>
                  </a:lnTo>
                  <a:lnTo>
                    <a:pt x="284" y="547"/>
                  </a:lnTo>
                  <a:lnTo>
                    <a:pt x="284" y="546"/>
                  </a:lnTo>
                  <a:lnTo>
                    <a:pt x="281" y="546"/>
                  </a:lnTo>
                  <a:lnTo>
                    <a:pt x="281" y="545"/>
                  </a:lnTo>
                  <a:lnTo>
                    <a:pt x="279" y="545"/>
                  </a:lnTo>
                  <a:lnTo>
                    <a:pt x="278" y="545"/>
                  </a:lnTo>
                  <a:lnTo>
                    <a:pt x="278" y="543"/>
                  </a:lnTo>
                  <a:lnTo>
                    <a:pt x="277" y="543"/>
                  </a:lnTo>
                  <a:lnTo>
                    <a:pt x="277" y="542"/>
                  </a:lnTo>
                  <a:lnTo>
                    <a:pt x="274" y="542"/>
                  </a:lnTo>
                  <a:lnTo>
                    <a:pt x="272" y="542"/>
                  </a:lnTo>
                  <a:lnTo>
                    <a:pt x="272" y="539"/>
                  </a:lnTo>
                  <a:lnTo>
                    <a:pt x="271" y="539"/>
                  </a:lnTo>
                  <a:lnTo>
                    <a:pt x="271" y="537"/>
                  </a:lnTo>
                  <a:lnTo>
                    <a:pt x="269" y="537"/>
                  </a:lnTo>
                  <a:lnTo>
                    <a:pt x="269" y="536"/>
                  </a:lnTo>
                  <a:lnTo>
                    <a:pt x="268" y="536"/>
                  </a:lnTo>
                  <a:lnTo>
                    <a:pt x="268" y="534"/>
                  </a:lnTo>
                  <a:lnTo>
                    <a:pt x="266" y="534"/>
                  </a:lnTo>
                  <a:lnTo>
                    <a:pt x="266" y="533"/>
                  </a:lnTo>
                  <a:lnTo>
                    <a:pt x="265" y="533"/>
                  </a:lnTo>
                  <a:lnTo>
                    <a:pt x="264" y="533"/>
                  </a:lnTo>
                  <a:lnTo>
                    <a:pt x="264" y="532"/>
                  </a:lnTo>
                  <a:lnTo>
                    <a:pt x="262" y="532"/>
                  </a:lnTo>
                  <a:lnTo>
                    <a:pt x="262" y="530"/>
                  </a:lnTo>
                  <a:lnTo>
                    <a:pt x="262" y="529"/>
                  </a:lnTo>
                  <a:lnTo>
                    <a:pt x="261" y="529"/>
                  </a:lnTo>
                  <a:lnTo>
                    <a:pt x="261" y="527"/>
                  </a:lnTo>
                  <a:lnTo>
                    <a:pt x="259" y="527"/>
                  </a:lnTo>
                  <a:lnTo>
                    <a:pt x="259" y="526"/>
                  </a:lnTo>
                  <a:lnTo>
                    <a:pt x="258" y="526"/>
                  </a:lnTo>
                  <a:lnTo>
                    <a:pt x="258" y="524"/>
                  </a:lnTo>
                  <a:lnTo>
                    <a:pt x="256" y="524"/>
                  </a:lnTo>
                  <a:lnTo>
                    <a:pt x="256" y="523"/>
                  </a:lnTo>
                  <a:lnTo>
                    <a:pt x="255" y="523"/>
                  </a:lnTo>
                  <a:lnTo>
                    <a:pt x="255" y="521"/>
                  </a:lnTo>
                  <a:lnTo>
                    <a:pt x="253" y="521"/>
                  </a:lnTo>
                  <a:lnTo>
                    <a:pt x="253" y="520"/>
                  </a:lnTo>
                  <a:lnTo>
                    <a:pt x="252" y="520"/>
                  </a:lnTo>
                  <a:lnTo>
                    <a:pt x="252" y="519"/>
                  </a:lnTo>
                  <a:lnTo>
                    <a:pt x="251" y="519"/>
                  </a:lnTo>
                  <a:lnTo>
                    <a:pt x="251" y="517"/>
                  </a:lnTo>
                  <a:lnTo>
                    <a:pt x="249" y="517"/>
                  </a:lnTo>
                  <a:lnTo>
                    <a:pt x="248" y="517"/>
                  </a:lnTo>
                  <a:lnTo>
                    <a:pt x="248" y="516"/>
                  </a:lnTo>
                  <a:lnTo>
                    <a:pt x="248" y="514"/>
                  </a:lnTo>
                  <a:lnTo>
                    <a:pt x="246" y="514"/>
                  </a:lnTo>
                  <a:lnTo>
                    <a:pt x="246" y="513"/>
                  </a:lnTo>
                  <a:lnTo>
                    <a:pt x="246" y="511"/>
                  </a:lnTo>
                  <a:lnTo>
                    <a:pt x="245" y="511"/>
                  </a:lnTo>
                  <a:lnTo>
                    <a:pt x="245" y="510"/>
                  </a:lnTo>
                  <a:lnTo>
                    <a:pt x="243" y="510"/>
                  </a:lnTo>
                  <a:lnTo>
                    <a:pt x="242" y="510"/>
                  </a:lnTo>
                  <a:lnTo>
                    <a:pt x="242" y="509"/>
                  </a:lnTo>
                  <a:lnTo>
                    <a:pt x="241" y="509"/>
                  </a:lnTo>
                  <a:lnTo>
                    <a:pt x="239" y="509"/>
                  </a:lnTo>
                  <a:lnTo>
                    <a:pt x="239" y="507"/>
                  </a:lnTo>
                  <a:lnTo>
                    <a:pt x="239" y="504"/>
                  </a:lnTo>
                  <a:lnTo>
                    <a:pt x="238" y="504"/>
                  </a:lnTo>
                  <a:lnTo>
                    <a:pt x="236" y="504"/>
                  </a:lnTo>
                  <a:lnTo>
                    <a:pt x="236" y="503"/>
                  </a:lnTo>
                  <a:lnTo>
                    <a:pt x="236" y="501"/>
                  </a:lnTo>
                  <a:lnTo>
                    <a:pt x="235" y="501"/>
                  </a:lnTo>
                  <a:lnTo>
                    <a:pt x="235" y="500"/>
                  </a:lnTo>
                  <a:lnTo>
                    <a:pt x="233" y="500"/>
                  </a:lnTo>
                  <a:lnTo>
                    <a:pt x="233" y="498"/>
                  </a:lnTo>
                  <a:lnTo>
                    <a:pt x="232" y="498"/>
                  </a:lnTo>
                  <a:lnTo>
                    <a:pt x="232" y="497"/>
                  </a:lnTo>
                  <a:lnTo>
                    <a:pt x="230" y="497"/>
                  </a:lnTo>
                  <a:lnTo>
                    <a:pt x="232" y="497"/>
                  </a:lnTo>
                  <a:lnTo>
                    <a:pt x="230" y="497"/>
                  </a:lnTo>
                  <a:lnTo>
                    <a:pt x="230" y="494"/>
                  </a:lnTo>
                  <a:lnTo>
                    <a:pt x="230" y="491"/>
                  </a:lnTo>
                  <a:lnTo>
                    <a:pt x="232" y="491"/>
                  </a:lnTo>
                  <a:lnTo>
                    <a:pt x="232" y="493"/>
                  </a:lnTo>
                  <a:lnTo>
                    <a:pt x="233" y="493"/>
                  </a:lnTo>
                  <a:lnTo>
                    <a:pt x="233" y="491"/>
                  </a:lnTo>
                  <a:lnTo>
                    <a:pt x="233" y="490"/>
                  </a:lnTo>
                  <a:lnTo>
                    <a:pt x="232" y="490"/>
                  </a:lnTo>
                  <a:lnTo>
                    <a:pt x="233" y="490"/>
                  </a:lnTo>
                  <a:lnTo>
                    <a:pt x="233" y="488"/>
                  </a:lnTo>
                  <a:lnTo>
                    <a:pt x="235" y="488"/>
                  </a:lnTo>
                  <a:lnTo>
                    <a:pt x="235" y="487"/>
                  </a:lnTo>
                  <a:lnTo>
                    <a:pt x="233" y="487"/>
                  </a:lnTo>
                  <a:lnTo>
                    <a:pt x="233" y="485"/>
                  </a:lnTo>
                  <a:lnTo>
                    <a:pt x="232" y="485"/>
                  </a:lnTo>
                  <a:lnTo>
                    <a:pt x="232" y="484"/>
                  </a:lnTo>
                  <a:lnTo>
                    <a:pt x="230" y="484"/>
                  </a:lnTo>
                  <a:lnTo>
                    <a:pt x="230" y="483"/>
                  </a:lnTo>
                  <a:lnTo>
                    <a:pt x="230" y="481"/>
                  </a:lnTo>
                  <a:lnTo>
                    <a:pt x="229" y="481"/>
                  </a:lnTo>
                  <a:lnTo>
                    <a:pt x="229" y="478"/>
                  </a:lnTo>
                  <a:lnTo>
                    <a:pt x="228" y="478"/>
                  </a:lnTo>
                  <a:lnTo>
                    <a:pt x="228" y="477"/>
                  </a:lnTo>
                  <a:lnTo>
                    <a:pt x="226" y="477"/>
                  </a:lnTo>
                  <a:lnTo>
                    <a:pt x="226" y="474"/>
                  </a:lnTo>
                  <a:lnTo>
                    <a:pt x="228" y="474"/>
                  </a:lnTo>
                  <a:lnTo>
                    <a:pt x="226" y="474"/>
                  </a:lnTo>
                  <a:lnTo>
                    <a:pt x="226" y="473"/>
                  </a:lnTo>
                  <a:lnTo>
                    <a:pt x="225" y="473"/>
                  </a:lnTo>
                  <a:lnTo>
                    <a:pt x="225" y="471"/>
                  </a:lnTo>
                  <a:lnTo>
                    <a:pt x="223" y="471"/>
                  </a:lnTo>
                  <a:lnTo>
                    <a:pt x="223" y="468"/>
                  </a:lnTo>
                  <a:lnTo>
                    <a:pt x="222" y="468"/>
                  </a:lnTo>
                  <a:lnTo>
                    <a:pt x="222" y="467"/>
                  </a:lnTo>
                  <a:lnTo>
                    <a:pt x="222" y="465"/>
                  </a:lnTo>
                  <a:lnTo>
                    <a:pt x="220" y="465"/>
                  </a:lnTo>
                  <a:lnTo>
                    <a:pt x="220" y="464"/>
                  </a:lnTo>
                  <a:lnTo>
                    <a:pt x="219" y="464"/>
                  </a:lnTo>
                  <a:lnTo>
                    <a:pt x="219" y="462"/>
                  </a:lnTo>
                  <a:lnTo>
                    <a:pt x="217" y="462"/>
                  </a:lnTo>
                  <a:lnTo>
                    <a:pt x="217" y="461"/>
                  </a:lnTo>
                  <a:lnTo>
                    <a:pt x="216" y="461"/>
                  </a:lnTo>
                  <a:lnTo>
                    <a:pt x="216" y="460"/>
                  </a:lnTo>
                  <a:lnTo>
                    <a:pt x="217" y="460"/>
                  </a:lnTo>
                  <a:lnTo>
                    <a:pt x="216" y="460"/>
                  </a:lnTo>
                  <a:lnTo>
                    <a:pt x="216" y="458"/>
                  </a:lnTo>
                  <a:lnTo>
                    <a:pt x="215" y="458"/>
                  </a:lnTo>
                  <a:lnTo>
                    <a:pt x="215" y="457"/>
                  </a:lnTo>
                  <a:lnTo>
                    <a:pt x="213" y="457"/>
                  </a:lnTo>
                  <a:lnTo>
                    <a:pt x="213" y="455"/>
                  </a:lnTo>
                  <a:lnTo>
                    <a:pt x="212" y="455"/>
                  </a:lnTo>
                  <a:lnTo>
                    <a:pt x="213" y="455"/>
                  </a:lnTo>
                  <a:lnTo>
                    <a:pt x="212" y="455"/>
                  </a:lnTo>
                  <a:lnTo>
                    <a:pt x="212" y="454"/>
                  </a:lnTo>
                  <a:lnTo>
                    <a:pt x="212" y="452"/>
                  </a:lnTo>
                  <a:lnTo>
                    <a:pt x="210" y="452"/>
                  </a:lnTo>
                  <a:lnTo>
                    <a:pt x="210" y="451"/>
                  </a:lnTo>
                  <a:lnTo>
                    <a:pt x="209" y="451"/>
                  </a:lnTo>
                  <a:lnTo>
                    <a:pt x="209" y="449"/>
                  </a:lnTo>
                  <a:lnTo>
                    <a:pt x="207" y="449"/>
                  </a:lnTo>
                  <a:lnTo>
                    <a:pt x="207" y="448"/>
                  </a:lnTo>
                  <a:lnTo>
                    <a:pt x="206" y="448"/>
                  </a:lnTo>
                  <a:lnTo>
                    <a:pt x="206" y="445"/>
                  </a:lnTo>
                  <a:lnTo>
                    <a:pt x="205" y="445"/>
                  </a:lnTo>
                  <a:lnTo>
                    <a:pt x="205" y="444"/>
                  </a:lnTo>
                  <a:lnTo>
                    <a:pt x="203" y="444"/>
                  </a:lnTo>
                  <a:lnTo>
                    <a:pt x="203" y="442"/>
                  </a:lnTo>
                  <a:lnTo>
                    <a:pt x="203" y="441"/>
                  </a:lnTo>
                  <a:lnTo>
                    <a:pt x="202" y="441"/>
                  </a:lnTo>
                  <a:lnTo>
                    <a:pt x="200" y="441"/>
                  </a:lnTo>
                  <a:lnTo>
                    <a:pt x="200" y="439"/>
                  </a:lnTo>
                  <a:lnTo>
                    <a:pt x="200" y="438"/>
                  </a:lnTo>
                  <a:lnTo>
                    <a:pt x="199" y="438"/>
                  </a:lnTo>
                  <a:lnTo>
                    <a:pt x="199" y="437"/>
                  </a:lnTo>
                  <a:lnTo>
                    <a:pt x="197" y="437"/>
                  </a:lnTo>
                  <a:lnTo>
                    <a:pt x="197" y="435"/>
                  </a:lnTo>
                  <a:lnTo>
                    <a:pt x="196" y="435"/>
                  </a:lnTo>
                  <a:lnTo>
                    <a:pt x="196" y="434"/>
                  </a:lnTo>
                  <a:lnTo>
                    <a:pt x="194" y="434"/>
                  </a:lnTo>
                  <a:lnTo>
                    <a:pt x="194" y="432"/>
                  </a:lnTo>
                  <a:lnTo>
                    <a:pt x="193" y="432"/>
                  </a:lnTo>
                  <a:lnTo>
                    <a:pt x="193" y="431"/>
                  </a:lnTo>
                  <a:lnTo>
                    <a:pt x="192" y="431"/>
                  </a:lnTo>
                  <a:lnTo>
                    <a:pt x="192" y="429"/>
                  </a:lnTo>
                  <a:lnTo>
                    <a:pt x="192" y="428"/>
                  </a:lnTo>
                  <a:lnTo>
                    <a:pt x="190" y="428"/>
                  </a:lnTo>
                  <a:lnTo>
                    <a:pt x="190" y="426"/>
                  </a:lnTo>
                  <a:lnTo>
                    <a:pt x="189" y="426"/>
                  </a:lnTo>
                  <a:lnTo>
                    <a:pt x="189" y="425"/>
                  </a:lnTo>
                  <a:lnTo>
                    <a:pt x="190" y="425"/>
                  </a:lnTo>
                  <a:lnTo>
                    <a:pt x="190" y="424"/>
                  </a:lnTo>
                  <a:lnTo>
                    <a:pt x="190" y="422"/>
                  </a:lnTo>
                  <a:lnTo>
                    <a:pt x="189" y="422"/>
                  </a:lnTo>
                  <a:lnTo>
                    <a:pt x="189" y="421"/>
                  </a:lnTo>
                  <a:lnTo>
                    <a:pt x="187" y="421"/>
                  </a:lnTo>
                  <a:lnTo>
                    <a:pt x="187" y="419"/>
                  </a:lnTo>
                  <a:lnTo>
                    <a:pt x="186" y="419"/>
                  </a:lnTo>
                  <a:lnTo>
                    <a:pt x="186" y="418"/>
                  </a:lnTo>
                  <a:lnTo>
                    <a:pt x="186" y="416"/>
                  </a:lnTo>
                  <a:lnTo>
                    <a:pt x="184" y="416"/>
                  </a:lnTo>
                  <a:lnTo>
                    <a:pt x="183" y="416"/>
                  </a:lnTo>
                  <a:lnTo>
                    <a:pt x="181" y="416"/>
                  </a:lnTo>
                  <a:lnTo>
                    <a:pt x="181" y="413"/>
                  </a:lnTo>
                  <a:lnTo>
                    <a:pt x="181" y="412"/>
                  </a:lnTo>
                  <a:lnTo>
                    <a:pt x="180" y="412"/>
                  </a:lnTo>
                  <a:lnTo>
                    <a:pt x="181" y="412"/>
                  </a:lnTo>
                  <a:lnTo>
                    <a:pt x="181" y="411"/>
                  </a:lnTo>
                  <a:lnTo>
                    <a:pt x="180" y="411"/>
                  </a:lnTo>
                  <a:lnTo>
                    <a:pt x="179" y="411"/>
                  </a:lnTo>
                  <a:lnTo>
                    <a:pt x="179" y="409"/>
                  </a:lnTo>
                  <a:lnTo>
                    <a:pt x="177" y="409"/>
                  </a:lnTo>
                  <a:lnTo>
                    <a:pt x="177" y="408"/>
                  </a:lnTo>
                  <a:lnTo>
                    <a:pt x="176" y="408"/>
                  </a:lnTo>
                  <a:lnTo>
                    <a:pt x="176" y="403"/>
                  </a:lnTo>
                  <a:lnTo>
                    <a:pt x="177" y="403"/>
                  </a:lnTo>
                  <a:lnTo>
                    <a:pt x="177" y="401"/>
                  </a:lnTo>
                  <a:lnTo>
                    <a:pt x="176" y="401"/>
                  </a:lnTo>
                  <a:lnTo>
                    <a:pt x="176" y="398"/>
                  </a:lnTo>
                  <a:lnTo>
                    <a:pt x="177" y="398"/>
                  </a:lnTo>
                  <a:lnTo>
                    <a:pt x="177" y="396"/>
                  </a:lnTo>
                  <a:lnTo>
                    <a:pt x="177" y="395"/>
                  </a:lnTo>
                  <a:lnTo>
                    <a:pt x="176" y="395"/>
                  </a:lnTo>
                  <a:lnTo>
                    <a:pt x="176" y="393"/>
                  </a:lnTo>
                  <a:lnTo>
                    <a:pt x="177" y="393"/>
                  </a:lnTo>
                  <a:lnTo>
                    <a:pt x="176" y="393"/>
                  </a:lnTo>
                  <a:lnTo>
                    <a:pt x="176" y="392"/>
                  </a:lnTo>
                  <a:lnTo>
                    <a:pt x="176" y="386"/>
                  </a:lnTo>
                  <a:lnTo>
                    <a:pt x="174" y="386"/>
                  </a:lnTo>
                  <a:lnTo>
                    <a:pt x="176" y="386"/>
                  </a:lnTo>
                  <a:lnTo>
                    <a:pt x="176" y="385"/>
                  </a:lnTo>
                  <a:lnTo>
                    <a:pt x="176" y="383"/>
                  </a:lnTo>
                  <a:lnTo>
                    <a:pt x="176" y="382"/>
                  </a:lnTo>
                  <a:lnTo>
                    <a:pt x="176" y="377"/>
                  </a:lnTo>
                  <a:lnTo>
                    <a:pt x="176" y="376"/>
                  </a:lnTo>
                  <a:lnTo>
                    <a:pt x="176" y="375"/>
                  </a:lnTo>
                  <a:lnTo>
                    <a:pt x="174" y="375"/>
                  </a:lnTo>
                  <a:lnTo>
                    <a:pt x="176" y="375"/>
                  </a:lnTo>
                  <a:lnTo>
                    <a:pt x="176" y="373"/>
                  </a:lnTo>
                  <a:lnTo>
                    <a:pt x="176" y="370"/>
                  </a:lnTo>
                  <a:lnTo>
                    <a:pt x="177" y="370"/>
                  </a:lnTo>
                  <a:lnTo>
                    <a:pt x="177" y="369"/>
                  </a:lnTo>
                  <a:lnTo>
                    <a:pt x="176" y="369"/>
                  </a:lnTo>
                  <a:lnTo>
                    <a:pt x="176" y="367"/>
                  </a:lnTo>
                  <a:lnTo>
                    <a:pt x="176" y="366"/>
                  </a:lnTo>
                  <a:lnTo>
                    <a:pt x="177" y="366"/>
                  </a:lnTo>
                  <a:lnTo>
                    <a:pt x="177" y="365"/>
                  </a:lnTo>
                  <a:lnTo>
                    <a:pt x="176" y="365"/>
                  </a:lnTo>
                  <a:lnTo>
                    <a:pt x="176" y="363"/>
                  </a:lnTo>
                  <a:lnTo>
                    <a:pt x="177" y="363"/>
                  </a:lnTo>
                  <a:lnTo>
                    <a:pt x="177" y="362"/>
                  </a:lnTo>
                  <a:lnTo>
                    <a:pt x="176" y="362"/>
                  </a:lnTo>
                  <a:lnTo>
                    <a:pt x="176" y="360"/>
                  </a:lnTo>
                  <a:lnTo>
                    <a:pt x="177" y="360"/>
                  </a:lnTo>
                  <a:lnTo>
                    <a:pt x="177" y="359"/>
                  </a:lnTo>
                  <a:lnTo>
                    <a:pt x="176" y="359"/>
                  </a:lnTo>
                  <a:lnTo>
                    <a:pt x="176" y="356"/>
                  </a:lnTo>
                  <a:lnTo>
                    <a:pt x="177" y="356"/>
                  </a:lnTo>
                  <a:lnTo>
                    <a:pt x="177" y="354"/>
                  </a:lnTo>
                  <a:lnTo>
                    <a:pt x="179" y="354"/>
                  </a:lnTo>
                  <a:lnTo>
                    <a:pt x="179" y="353"/>
                  </a:lnTo>
                  <a:lnTo>
                    <a:pt x="180" y="353"/>
                  </a:lnTo>
                  <a:lnTo>
                    <a:pt x="180" y="352"/>
                  </a:lnTo>
                  <a:lnTo>
                    <a:pt x="181" y="352"/>
                  </a:lnTo>
                  <a:lnTo>
                    <a:pt x="181" y="350"/>
                  </a:lnTo>
                  <a:lnTo>
                    <a:pt x="183" y="350"/>
                  </a:lnTo>
                  <a:lnTo>
                    <a:pt x="183" y="347"/>
                  </a:lnTo>
                  <a:lnTo>
                    <a:pt x="183" y="344"/>
                  </a:lnTo>
                  <a:lnTo>
                    <a:pt x="184" y="344"/>
                  </a:lnTo>
                  <a:lnTo>
                    <a:pt x="187" y="344"/>
                  </a:lnTo>
                  <a:lnTo>
                    <a:pt x="187" y="343"/>
                  </a:lnTo>
                  <a:lnTo>
                    <a:pt x="187" y="341"/>
                  </a:lnTo>
                  <a:lnTo>
                    <a:pt x="189" y="341"/>
                  </a:lnTo>
                  <a:lnTo>
                    <a:pt x="189" y="340"/>
                  </a:lnTo>
                  <a:lnTo>
                    <a:pt x="189" y="339"/>
                  </a:lnTo>
                  <a:lnTo>
                    <a:pt x="190" y="339"/>
                  </a:lnTo>
                  <a:lnTo>
                    <a:pt x="189" y="339"/>
                  </a:lnTo>
                  <a:lnTo>
                    <a:pt x="189" y="337"/>
                  </a:lnTo>
                  <a:lnTo>
                    <a:pt x="190" y="337"/>
                  </a:lnTo>
                  <a:lnTo>
                    <a:pt x="190" y="336"/>
                  </a:lnTo>
                  <a:lnTo>
                    <a:pt x="192" y="336"/>
                  </a:lnTo>
                  <a:lnTo>
                    <a:pt x="192" y="334"/>
                  </a:lnTo>
                  <a:lnTo>
                    <a:pt x="190" y="334"/>
                  </a:lnTo>
                  <a:lnTo>
                    <a:pt x="189" y="334"/>
                  </a:lnTo>
                  <a:lnTo>
                    <a:pt x="189" y="333"/>
                  </a:lnTo>
                  <a:lnTo>
                    <a:pt x="187" y="333"/>
                  </a:lnTo>
                  <a:lnTo>
                    <a:pt x="189" y="333"/>
                  </a:lnTo>
                  <a:lnTo>
                    <a:pt x="189" y="331"/>
                  </a:lnTo>
                  <a:lnTo>
                    <a:pt x="190" y="331"/>
                  </a:lnTo>
                  <a:lnTo>
                    <a:pt x="190" y="330"/>
                  </a:lnTo>
                  <a:lnTo>
                    <a:pt x="192" y="330"/>
                  </a:lnTo>
                  <a:lnTo>
                    <a:pt x="192" y="327"/>
                  </a:lnTo>
                  <a:lnTo>
                    <a:pt x="193" y="327"/>
                  </a:lnTo>
                  <a:lnTo>
                    <a:pt x="193" y="326"/>
                  </a:lnTo>
                  <a:lnTo>
                    <a:pt x="193" y="324"/>
                  </a:lnTo>
                  <a:lnTo>
                    <a:pt x="194" y="324"/>
                  </a:lnTo>
                  <a:lnTo>
                    <a:pt x="194" y="323"/>
                  </a:lnTo>
                  <a:lnTo>
                    <a:pt x="196" y="323"/>
                  </a:lnTo>
                  <a:lnTo>
                    <a:pt x="196" y="321"/>
                  </a:lnTo>
                  <a:lnTo>
                    <a:pt x="197" y="321"/>
                  </a:lnTo>
                  <a:lnTo>
                    <a:pt x="197" y="320"/>
                  </a:lnTo>
                  <a:lnTo>
                    <a:pt x="199" y="320"/>
                  </a:lnTo>
                  <a:lnTo>
                    <a:pt x="199" y="317"/>
                  </a:lnTo>
                  <a:lnTo>
                    <a:pt x="199" y="316"/>
                  </a:lnTo>
                  <a:lnTo>
                    <a:pt x="199" y="314"/>
                  </a:lnTo>
                  <a:lnTo>
                    <a:pt x="200" y="314"/>
                  </a:lnTo>
                  <a:lnTo>
                    <a:pt x="202" y="314"/>
                  </a:lnTo>
                  <a:lnTo>
                    <a:pt x="202" y="313"/>
                  </a:lnTo>
                  <a:lnTo>
                    <a:pt x="203" y="313"/>
                  </a:lnTo>
                  <a:lnTo>
                    <a:pt x="203" y="311"/>
                  </a:lnTo>
                  <a:lnTo>
                    <a:pt x="205" y="311"/>
                  </a:lnTo>
                  <a:lnTo>
                    <a:pt x="203" y="311"/>
                  </a:lnTo>
                  <a:lnTo>
                    <a:pt x="203" y="310"/>
                  </a:lnTo>
                  <a:lnTo>
                    <a:pt x="205" y="310"/>
                  </a:lnTo>
                  <a:lnTo>
                    <a:pt x="207" y="310"/>
                  </a:lnTo>
                  <a:lnTo>
                    <a:pt x="209" y="310"/>
                  </a:lnTo>
                  <a:lnTo>
                    <a:pt x="209" y="308"/>
                  </a:lnTo>
                  <a:lnTo>
                    <a:pt x="210" y="308"/>
                  </a:lnTo>
                  <a:lnTo>
                    <a:pt x="209" y="308"/>
                  </a:lnTo>
                  <a:lnTo>
                    <a:pt x="209" y="307"/>
                  </a:lnTo>
                  <a:lnTo>
                    <a:pt x="210" y="307"/>
                  </a:lnTo>
                  <a:lnTo>
                    <a:pt x="210" y="305"/>
                  </a:lnTo>
                  <a:lnTo>
                    <a:pt x="210" y="304"/>
                  </a:lnTo>
                  <a:lnTo>
                    <a:pt x="212" y="304"/>
                  </a:lnTo>
                  <a:lnTo>
                    <a:pt x="212" y="303"/>
                  </a:lnTo>
                  <a:lnTo>
                    <a:pt x="213" y="303"/>
                  </a:lnTo>
                  <a:lnTo>
                    <a:pt x="213" y="301"/>
                  </a:lnTo>
                  <a:lnTo>
                    <a:pt x="215" y="301"/>
                  </a:lnTo>
                  <a:lnTo>
                    <a:pt x="215" y="300"/>
                  </a:lnTo>
                  <a:lnTo>
                    <a:pt x="215" y="298"/>
                  </a:lnTo>
                  <a:lnTo>
                    <a:pt x="215" y="297"/>
                  </a:lnTo>
                  <a:lnTo>
                    <a:pt x="216" y="297"/>
                  </a:lnTo>
                  <a:lnTo>
                    <a:pt x="216" y="295"/>
                  </a:lnTo>
                  <a:lnTo>
                    <a:pt x="217" y="295"/>
                  </a:lnTo>
                  <a:lnTo>
                    <a:pt x="217" y="294"/>
                  </a:lnTo>
                  <a:lnTo>
                    <a:pt x="217" y="293"/>
                  </a:lnTo>
                  <a:lnTo>
                    <a:pt x="219" y="293"/>
                  </a:lnTo>
                  <a:lnTo>
                    <a:pt x="220" y="293"/>
                  </a:lnTo>
                  <a:lnTo>
                    <a:pt x="220" y="291"/>
                  </a:lnTo>
                  <a:lnTo>
                    <a:pt x="222" y="291"/>
                  </a:lnTo>
                  <a:lnTo>
                    <a:pt x="223" y="291"/>
                  </a:lnTo>
                  <a:lnTo>
                    <a:pt x="223" y="290"/>
                  </a:lnTo>
                  <a:lnTo>
                    <a:pt x="223" y="288"/>
                  </a:lnTo>
                  <a:lnTo>
                    <a:pt x="225" y="288"/>
                  </a:lnTo>
                  <a:lnTo>
                    <a:pt x="225" y="287"/>
                  </a:lnTo>
                  <a:lnTo>
                    <a:pt x="226" y="287"/>
                  </a:lnTo>
                  <a:lnTo>
                    <a:pt x="226" y="284"/>
                  </a:lnTo>
                  <a:lnTo>
                    <a:pt x="228" y="284"/>
                  </a:lnTo>
                  <a:lnTo>
                    <a:pt x="228" y="282"/>
                  </a:lnTo>
                  <a:lnTo>
                    <a:pt x="226" y="282"/>
                  </a:lnTo>
                  <a:lnTo>
                    <a:pt x="226" y="281"/>
                  </a:lnTo>
                  <a:lnTo>
                    <a:pt x="225" y="281"/>
                  </a:lnTo>
                  <a:lnTo>
                    <a:pt x="223" y="281"/>
                  </a:lnTo>
                  <a:lnTo>
                    <a:pt x="223" y="277"/>
                  </a:lnTo>
                  <a:lnTo>
                    <a:pt x="225" y="277"/>
                  </a:lnTo>
                  <a:lnTo>
                    <a:pt x="225" y="275"/>
                  </a:lnTo>
                  <a:lnTo>
                    <a:pt x="226" y="275"/>
                  </a:lnTo>
                  <a:lnTo>
                    <a:pt x="226" y="274"/>
                  </a:lnTo>
                  <a:lnTo>
                    <a:pt x="226" y="272"/>
                  </a:lnTo>
                  <a:lnTo>
                    <a:pt x="228" y="272"/>
                  </a:lnTo>
                  <a:lnTo>
                    <a:pt x="228" y="271"/>
                  </a:lnTo>
                  <a:lnTo>
                    <a:pt x="229" y="271"/>
                  </a:lnTo>
                  <a:lnTo>
                    <a:pt x="229" y="269"/>
                  </a:lnTo>
                  <a:lnTo>
                    <a:pt x="229" y="268"/>
                  </a:lnTo>
                  <a:lnTo>
                    <a:pt x="230" y="268"/>
                  </a:lnTo>
                  <a:lnTo>
                    <a:pt x="230" y="267"/>
                  </a:lnTo>
                  <a:lnTo>
                    <a:pt x="232" y="267"/>
                  </a:lnTo>
                  <a:lnTo>
                    <a:pt x="232" y="265"/>
                  </a:lnTo>
                  <a:lnTo>
                    <a:pt x="232" y="264"/>
                  </a:lnTo>
                  <a:lnTo>
                    <a:pt x="233" y="264"/>
                  </a:lnTo>
                  <a:lnTo>
                    <a:pt x="233" y="262"/>
                  </a:lnTo>
                  <a:lnTo>
                    <a:pt x="235" y="262"/>
                  </a:lnTo>
                  <a:lnTo>
                    <a:pt x="235" y="261"/>
                  </a:lnTo>
                  <a:lnTo>
                    <a:pt x="235" y="259"/>
                  </a:lnTo>
                  <a:lnTo>
                    <a:pt x="236" y="259"/>
                  </a:lnTo>
                  <a:lnTo>
                    <a:pt x="236" y="258"/>
                  </a:lnTo>
                  <a:lnTo>
                    <a:pt x="236" y="255"/>
                  </a:lnTo>
                  <a:lnTo>
                    <a:pt x="238" y="255"/>
                  </a:lnTo>
                  <a:lnTo>
                    <a:pt x="238" y="254"/>
                  </a:lnTo>
                  <a:lnTo>
                    <a:pt x="239" y="254"/>
                  </a:lnTo>
                  <a:lnTo>
                    <a:pt x="239" y="252"/>
                  </a:lnTo>
                  <a:lnTo>
                    <a:pt x="239" y="251"/>
                  </a:lnTo>
                  <a:lnTo>
                    <a:pt x="241" y="251"/>
                  </a:lnTo>
                  <a:lnTo>
                    <a:pt x="241" y="249"/>
                  </a:lnTo>
                  <a:lnTo>
                    <a:pt x="241" y="248"/>
                  </a:lnTo>
                  <a:lnTo>
                    <a:pt x="242" y="248"/>
                  </a:lnTo>
                  <a:lnTo>
                    <a:pt x="242" y="246"/>
                  </a:lnTo>
                  <a:lnTo>
                    <a:pt x="242" y="245"/>
                  </a:lnTo>
                  <a:lnTo>
                    <a:pt x="242" y="244"/>
                  </a:lnTo>
                  <a:lnTo>
                    <a:pt x="243" y="244"/>
                  </a:lnTo>
                  <a:lnTo>
                    <a:pt x="243" y="242"/>
                  </a:lnTo>
                  <a:lnTo>
                    <a:pt x="243" y="241"/>
                  </a:lnTo>
                  <a:lnTo>
                    <a:pt x="245" y="241"/>
                  </a:lnTo>
                  <a:lnTo>
                    <a:pt x="245" y="239"/>
                  </a:lnTo>
                  <a:lnTo>
                    <a:pt x="246" y="239"/>
                  </a:lnTo>
                  <a:lnTo>
                    <a:pt x="246" y="238"/>
                  </a:lnTo>
                  <a:lnTo>
                    <a:pt x="246" y="236"/>
                  </a:lnTo>
                  <a:lnTo>
                    <a:pt x="248" y="236"/>
                  </a:lnTo>
                  <a:lnTo>
                    <a:pt x="248" y="235"/>
                  </a:lnTo>
                  <a:lnTo>
                    <a:pt x="248" y="233"/>
                  </a:lnTo>
                  <a:lnTo>
                    <a:pt x="249" y="233"/>
                  </a:lnTo>
                  <a:lnTo>
                    <a:pt x="249" y="232"/>
                  </a:lnTo>
                  <a:lnTo>
                    <a:pt x="251" y="232"/>
                  </a:lnTo>
                  <a:lnTo>
                    <a:pt x="252" y="232"/>
                  </a:lnTo>
                  <a:lnTo>
                    <a:pt x="255" y="232"/>
                  </a:lnTo>
                  <a:lnTo>
                    <a:pt x="255" y="231"/>
                  </a:lnTo>
                  <a:lnTo>
                    <a:pt x="256" y="231"/>
                  </a:lnTo>
                  <a:lnTo>
                    <a:pt x="256" y="229"/>
                  </a:lnTo>
                  <a:lnTo>
                    <a:pt x="256" y="228"/>
                  </a:lnTo>
                  <a:lnTo>
                    <a:pt x="255" y="228"/>
                  </a:lnTo>
                  <a:lnTo>
                    <a:pt x="253" y="228"/>
                  </a:lnTo>
                  <a:lnTo>
                    <a:pt x="253" y="223"/>
                  </a:lnTo>
                  <a:lnTo>
                    <a:pt x="252" y="223"/>
                  </a:lnTo>
                  <a:lnTo>
                    <a:pt x="252" y="222"/>
                  </a:lnTo>
                  <a:lnTo>
                    <a:pt x="253" y="222"/>
                  </a:lnTo>
                  <a:lnTo>
                    <a:pt x="255" y="222"/>
                  </a:lnTo>
                  <a:lnTo>
                    <a:pt x="255" y="221"/>
                  </a:lnTo>
                  <a:lnTo>
                    <a:pt x="253" y="221"/>
                  </a:lnTo>
                  <a:lnTo>
                    <a:pt x="253" y="218"/>
                  </a:lnTo>
                  <a:lnTo>
                    <a:pt x="253" y="216"/>
                  </a:lnTo>
                  <a:lnTo>
                    <a:pt x="252" y="216"/>
                  </a:lnTo>
                  <a:lnTo>
                    <a:pt x="252" y="215"/>
                  </a:lnTo>
                  <a:lnTo>
                    <a:pt x="251" y="215"/>
                  </a:lnTo>
                  <a:lnTo>
                    <a:pt x="252" y="215"/>
                  </a:lnTo>
                  <a:lnTo>
                    <a:pt x="252" y="213"/>
                  </a:lnTo>
                  <a:lnTo>
                    <a:pt x="252" y="210"/>
                  </a:lnTo>
                  <a:lnTo>
                    <a:pt x="253" y="210"/>
                  </a:lnTo>
                  <a:lnTo>
                    <a:pt x="255" y="210"/>
                  </a:lnTo>
                  <a:lnTo>
                    <a:pt x="253" y="210"/>
                  </a:lnTo>
                  <a:lnTo>
                    <a:pt x="253" y="208"/>
                  </a:lnTo>
                  <a:lnTo>
                    <a:pt x="255" y="208"/>
                  </a:lnTo>
                  <a:lnTo>
                    <a:pt x="255" y="206"/>
                  </a:lnTo>
                  <a:lnTo>
                    <a:pt x="255" y="205"/>
                  </a:lnTo>
                  <a:lnTo>
                    <a:pt x="256" y="205"/>
                  </a:lnTo>
                  <a:lnTo>
                    <a:pt x="256" y="203"/>
                  </a:lnTo>
                  <a:lnTo>
                    <a:pt x="256" y="202"/>
                  </a:lnTo>
                  <a:lnTo>
                    <a:pt x="258" y="202"/>
                  </a:lnTo>
                  <a:lnTo>
                    <a:pt x="258" y="200"/>
                  </a:lnTo>
                  <a:lnTo>
                    <a:pt x="258" y="199"/>
                  </a:lnTo>
                  <a:lnTo>
                    <a:pt x="259" y="199"/>
                  </a:lnTo>
                  <a:lnTo>
                    <a:pt x="259" y="196"/>
                  </a:lnTo>
                  <a:lnTo>
                    <a:pt x="262" y="196"/>
                  </a:lnTo>
                  <a:lnTo>
                    <a:pt x="262" y="195"/>
                  </a:lnTo>
                  <a:lnTo>
                    <a:pt x="264" y="195"/>
                  </a:lnTo>
                  <a:lnTo>
                    <a:pt x="264" y="193"/>
                  </a:lnTo>
                  <a:lnTo>
                    <a:pt x="264" y="192"/>
                  </a:lnTo>
                  <a:lnTo>
                    <a:pt x="265" y="192"/>
                  </a:lnTo>
                  <a:lnTo>
                    <a:pt x="268" y="192"/>
                  </a:lnTo>
                  <a:lnTo>
                    <a:pt x="269" y="192"/>
                  </a:lnTo>
                  <a:lnTo>
                    <a:pt x="269" y="190"/>
                  </a:lnTo>
                  <a:lnTo>
                    <a:pt x="269" y="187"/>
                  </a:lnTo>
                  <a:lnTo>
                    <a:pt x="268" y="187"/>
                  </a:lnTo>
                  <a:lnTo>
                    <a:pt x="268" y="186"/>
                  </a:lnTo>
                  <a:lnTo>
                    <a:pt x="269" y="186"/>
                  </a:lnTo>
                  <a:lnTo>
                    <a:pt x="269" y="185"/>
                  </a:lnTo>
                  <a:lnTo>
                    <a:pt x="268" y="185"/>
                  </a:lnTo>
                  <a:lnTo>
                    <a:pt x="266" y="185"/>
                  </a:lnTo>
                  <a:lnTo>
                    <a:pt x="266" y="183"/>
                  </a:lnTo>
                  <a:lnTo>
                    <a:pt x="268" y="183"/>
                  </a:lnTo>
                  <a:lnTo>
                    <a:pt x="268" y="182"/>
                  </a:lnTo>
                  <a:lnTo>
                    <a:pt x="269" y="182"/>
                  </a:lnTo>
                  <a:lnTo>
                    <a:pt x="269" y="180"/>
                  </a:lnTo>
                  <a:lnTo>
                    <a:pt x="269" y="179"/>
                  </a:lnTo>
                  <a:lnTo>
                    <a:pt x="271" y="179"/>
                  </a:lnTo>
                  <a:lnTo>
                    <a:pt x="272" y="179"/>
                  </a:lnTo>
                  <a:lnTo>
                    <a:pt x="272" y="177"/>
                  </a:lnTo>
                  <a:lnTo>
                    <a:pt x="272" y="174"/>
                  </a:lnTo>
                  <a:lnTo>
                    <a:pt x="274" y="174"/>
                  </a:lnTo>
                  <a:lnTo>
                    <a:pt x="275" y="174"/>
                  </a:lnTo>
                  <a:lnTo>
                    <a:pt x="275" y="173"/>
                  </a:lnTo>
                  <a:lnTo>
                    <a:pt x="275" y="172"/>
                  </a:lnTo>
                  <a:lnTo>
                    <a:pt x="278" y="172"/>
                  </a:lnTo>
                  <a:lnTo>
                    <a:pt x="279" y="172"/>
                  </a:lnTo>
                  <a:lnTo>
                    <a:pt x="279" y="170"/>
                  </a:lnTo>
                  <a:lnTo>
                    <a:pt x="281" y="170"/>
                  </a:lnTo>
                  <a:lnTo>
                    <a:pt x="281" y="169"/>
                  </a:lnTo>
                  <a:lnTo>
                    <a:pt x="282" y="169"/>
                  </a:lnTo>
                  <a:lnTo>
                    <a:pt x="282" y="167"/>
                  </a:lnTo>
                  <a:lnTo>
                    <a:pt x="282" y="166"/>
                  </a:lnTo>
                  <a:lnTo>
                    <a:pt x="284" y="166"/>
                  </a:lnTo>
                  <a:lnTo>
                    <a:pt x="284" y="164"/>
                  </a:lnTo>
                  <a:lnTo>
                    <a:pt x="285" y="164"/>
                  </a:lnTo>
                  <a:lnTo>
                    <a:pt x="285" y="163"/>
                  </a:lnTo>
                  <a:lnTo>
                    <a:pt x="287" y="163"/>
                  </a:lnTo>
                  <a:lnTo>
                    <a:pt x="287" y="161"/>
                  </a:lnTo>
                  <a:lnTo>
                    <a:pt x="287" y="160"/>
                  </a:lnTo>
                  <a:lnTo>
                    <a:pt x="288" y="160"/>
                  </a:lnTo>
                  <a:lnTo>
                    <a:pt x="288" y="159"/>
                  </a:lnTo>
                  <a:lnTo>
                    <a:pt x="289" y="159"/>
                  </a:lnTo>
                  <a:lnTo>
                    <a:pt x="289" y="157"/>
                  </a:lnTo>
                  <a:lnTo>
                    <a:pt x="291" y="157"/>
                  </a:lnTo>
                  <a:lnTo>
                    <a:pt x="294" y="157"/>
                  </a:lnTo>
                  <a:lnTo>
                    <a:pt x="295" y="157"/>
                  </a:lnTo>
                  <a:lnTo>
                    <a:pt x="298" y="157"/>
                  </a:lnTo>
                  <a:lnTo>
                    <a:pt x="300" y="157"/>
                  </a:lnTo>
                  <a:lnTo>
                    <a:pt x="300" y="156"/>
                  </a:lnTo>
                  <a:lnTo>
                    <a:pt x="300" y="154"/>
                  </a:lnTo>
                  <a:lnTo>
                    <a:pt x="301" y="154"/>
                  </a:lnTo>
                  <a:lnTo>
                    <a:pt x="301" y="153"/>
                  </a:lnTo>
                  <a:lnTo>
                    <a:pt x="301" y="151"/>
                  </a:lnTo>
                  <a:lnTo>
                    <a:pt x="302" y="151"/>
                  </a:lnTo>
                  <a:lnTo>
                    <a:pt x="304" y="151"/>
                  </a:lnTo>
                  <a:lnTo>
                    <a:pt x="304" y="150"/>
                  </a:lnTo>
                  <a:lnTo>
                    <a:pt x="305" y="150"/>
                  </a:lnTo>
                  <a:lnTo>
                    <a:pt x="305" y="149"/>
                  </a:lnTo>
                  <a:lnTo>
                    <a:pt x="307" y="149"/>
                  </a:lnTo>
                  <a:lnTo>
                    <a:pt x="307" y="147"/>
                  </a:lnTo>
                  <a:lnTo>
                    <a:pt x="308" y="147"/>
                  </a:lnTo>
                  <a:lnTo>
                    <a:pt x="308" y="146"/>
                  </a:lnTo>
                  <a:lnTo>
                    <a:pt x="310" y="146"/>
                  </a:lnTo>
                  <a:lnTo>
                    <a:pt x="310" y="144"/>
                  </a:lnTo>
                  <a:lnTo>
                    <a:pt x="311" y="144"/>
                  </a:lnTo>
                  <a:lnTo>
                    <a:pt x="311" y="143"/>
                  </a:lnTo>
                  <a:lnTo>
                    <a:pt x="313" y="143"/>
                  </a:lnTo>
                  <a:lnTo>
                    <a:pt x="313" y="141"/>
                  </a:lnTo>
                  <a:lnTo>
                    <a:pt x="314" y="141"/>
                  </a:lnTo>
                  <a:lnTo>
                    <a:pt x="314" y="140"/>
                  </a:lnTo>
                  <a:lnTo>
                    <a:pt x="315" y="140"/>
                  </a:lnTo>
                  <a:lnTo>
                    <a:pt x="317" y="140"/>
                  </a:lnTo>
                  <a:lnTo>
                    <a:pt x="317" y="138"/>
                  </a:lnTo>
                  <a:lnTo>
                    <a:pt x="317" y="137"/>
                  </a:lnTo>
                  <a:lnTo>
                    <a:pt x="318" y="137"/>
                  </a:lnTo>
                  <a:lnTo>
                    <a:pt x="318" y="136"/>
                  </a:lnTo>
                  <a:lnTo>
                    <a:pt x="320" y="136"/>
                  </a:lnTo>
                  <a:lnTo>
                    <a:pt x="320" y="134"/>
                  </a:lnTo>
                  <a:lnTo>
                    <a:pt x="321" y="134"/>
                  </a:lnTo>
                  <a:lnTo>
                    <a:pt x="323" y="134"/>
                  </a:lnTo>
                  <a:lnTo>
                    <a:pt x="323" y="133"/>
                  </a:lnTo>
                  <a:lnTo>
                    <a:pt x="324" y="133"/>
                  </a:lnTo>
                  <a:lnTo>
                    <a:pt x="325" y="133"/>
                  </a:lnTo>
                  <a:lnTo>
                    <a:pt x="325" y="131"/>
                  </a:lnTo>
                  <a:lnTo>
                    <a:pt x="325" y="130"/>
                  </a:lnTo>
                  <a:lnTo>
                    <a:pt x="327" y="130"/>
                  </a:lnTo>
                  <a:lnTo>
                    <a:pt x="328" y="130"/>
                  </a:lnTo>
                  <a:lnTo>
                    <a:pt x="328" y="128"/>
                  </a:lnTo>
                  <a:lnTo>
                    <a:pt x="330" y="128"/>
                  </a:lnTo>
                  <a:lnTo>
                    <a:pt x="330" y="127"/>
                  </a:lnTo>
                  <a:lnTo>
                    <a:pt x="331" y="127"/>
                  </a:lnTo>
                  <a:lnTo>
                    <a:pt x="331" y="125"/>
                  </a:lnTo>
                  <a:lnTo>
                    <a:pt x="333" y="125"/>
                  </a:lnTo>
                  <a:lnTo>
                    <a:pt x="333" y="124"/>
                  </a:lnTo>
                  <a:lnTo>
                    <a:pt x="334" y="124"/>
                  </a:lnTo>
                  <a:lnTo>
                    <a:pt x="334" y="123"/>
                  </a:lnTo>
                  <a:lnTo>
                    <a:pt x="336" y="123"/>
                  </a:lnTo>
                  <a:lnTo>
                    <a:pt x="337" y="123"/>
                  </a:lnTo>
                  <a:lnTo>
                    <a:pt x="337" y="121"/>
                  </a:lnTo>
                  <a:lnTo>
                    <a:pt x="336" y="121"/>
                  </a:lnTo>
                  <a:lnTo>
                    <a:pt x="336" y="120"/>
                  </a:lnTo>
                  <a:lnTo>
                    <a:pt x="334" y="120"/>
                  </a:lnTo>
                  <a:lnTo>
                    <a:pt x="334" y="118"/>
                  </a:lnTo>
                  <a:lnTo>
                    <a:pt x="334" y="117"/>
                  </a:lnTo>
                  <a:lnTo>
                    <a:pt x="336" y="117"/>
                  </a:lnTo>
                  <a:lnTo>
                    <a:pt x="340" y="117"/>
                  </a:lnTo>
                  <a:lnTo>
                    <a:pt x="340" y="114"/>
                  </a:lnTo>
                  <a:lnTo>
                    <a:pt x="340" y="113"/>
                  </a:lnTo>
                  <a:lnTo>
                    <a:pt x="341" y="113"/>
                  </a:lnTo>
                  <a:lnTo>
                    <a:pt x="343" y="113"/>
                  </a:lnTo>
                  <a:lnTo>
                    <a:pt x="343" y="111"/>
                  </a:lnTo>
                  <a:lnTo>
                    <a:pt x="344" y="111"/>
                  </a:lnTo>
                  <a:lnTo>
                    <a:pt x="346" y="111"/>
                  </a:lnTo>
                  <a:lnTo>
                    <a:pt x="349" y="111"/>
                  </a:lnTo>
                  <a:lnTo>
                    <a:pt x="349" y="110"/>
                  </a:lnTo>
                  <a:lnTo>
                    <a:pt x="350" y="110"/>
                  </a:lnTo>
                  <a:lnTo>
                    <a:pt x="351" y="110"/>
                  </a:lnTo>
                  <a:lnTo>
                    <a:pt x="353" y="110"/>
                  </a:lnTo>
                  <a:lnTo>
                    <a:pt x="353" y="108"/>
                  </a:lnTo>
                  <a:lnTo>
                    <a:pt x="361" y="108"/>
                  </a:lnTo>
                  <a:lnTo>
                    <a:pt x="363" y="108"/>
                  </a:lnTo>
                  <a:lnTo>
                    <a:pt x="364" y="108"/>
                  </a:lnTo>
                  <a:lnTo>
                    <a:pt x="366" y="108"/>
                  </a:lnTo>
                  <a:lnTo>
                    <a:pt x="367" y="108"/>
                  </a:lnTo>
                  <a:lnTo>
                    <a:pt x="369" y="108"/>
                  </a:lnTo>
                  <a:lnTo>
                    <a:pt x="369" y="107"/>
                  </a:lnTo>
                  <a:lnTo>
                    <a:pt x="370" y="107"/>
                  </a:lnTo>
                  <a:lnTo>
                    <a:pt x="372" y="107"/>
                  </a:lnTo>
                  <a:lnTo>
                    <a:pt x="372" y="105"/>
                  </a:lnTo>
                  <a:lnTo>
                    <a:pt x="373" y="105"/>
                  </a:lnTo>
                  <a:lnTo>
                    <a:pt x="376" y="105"/>
                  </a:lnTo>
                  <a:lnTo>
                    <a:pt x="376" y="104"/>
                  </a:lnTo>
                  <a:lnTo>
                    <a:pt x="377" y="104"/>
                  </a:lnTo>
                  <a:lnTo>
                    <a:pt x="379" y="104"/>
                  </a:lnTo>
                  <a:lnTo>
                    <a:pt x="379" y="102"/>
                  </a:lnTo>
                  <a:lnTo>
                    <a:pt x="382" y="102"/>
                  </a:lnTo>
                  <a:lnTo>
                    <a:pt x="383" y="102"/>
                  </a:lnTo>
                  <a:lnTo>
                    <a:pt x="386" y="102"/>
                  </a:lnTo>
                  <a:lnTo>
                    <a:pt x="387" y="102"/>
                  </a:lnTo>
                  <a:lnTo>
                    <a:pt x="387" y="101"/>
                  </a:lnTo>
                  <a:lnTo>
                    <a:pt x="389" y="101"/>
                  </a:lnTo>
                  <a:lnTo>
                    <a:pt x="390" y="101"/>
                  </a:lnTo>
                  <a:lnTo>
                    <a:pt x="395" y="101"/>
                  </a:lnTo>
                  <a:lnTo>
                    <a:pt x="397" y="101"/>
                  </a:lnTo>
                  <a:lnTo>
                    <a:pt x="397" y="100"/>
                  </a:lnTo>
                  <a:lnTo>
                    <a:pt x="399" y="100"/>
                  </a:lnTo>
                  <a:lnTo>
                    <a:pt x="400" y="100"/>
                  </a:lnTo>
                  <a:lnTo>
                    <a:pt x="402" y="100"/>
                  </a:lnTo>
                  <a:lnTo>
                    <a:pt x="402" y="98"/>
                  </a:lnTo>
                  <a:lnTo>
                    <a:pt x="402" y="100"/>
                  </a:lnTo>
                  <a:lnTo>
                    <a:pt x="403" y="100"/>
                  </a:lnTo>
                  <a:lnTo>
                    <a:pt x="403" y="98"/>
                  </a:lnTo>
                  <a:lnTo>
                    <a:pt x="409" y="98"/>
                  </a:lnTo>
                  <a:lnTo>
                    <a:pt x="410" y="98"/>
                  </a:lnTo>
                  <a:lnTo>
                    <a:pt x="412" y="98"/>
                  </a:lnTo>
                  <a:lnTo>
                    <a:pt x="415" y="98"/>
                  </a:lnTo>
                  <a:lnTo>
                    <a:pt x="415" y="97"/>
                  </a:lnTo>
                  <a:lnTo>
                    <a:pt x="418" y="97"/>
                  </a:lnTo>
                  <a:lnTo>
                    <a:pt x="419" y="97"/>
                  </a:lnTo>
                  <a:lnTo>
                    <a:pt x="423" y="97"/>
                  </a:lnTo>
                  <a:lnTo>
                    <a:pt x="423" y="95"/>
                  </a:lnTo>
                  <a:lnTo>
                    <a:pt x="428" y="95"/>
                  </a:lnTo>
                  <a:lnTo>
                    <a:pt x="432" y="95"/>
                  </a:lnTo>
                  <a:lnTo>
                    <a:pt x="436" y="95"/>
                  </a:lnTo>
                  <a:lnTo>
                    <a:pt x="438" y="95"/>
                  </a:lnTo>
                  <a:lnTo>
                    <a:pt x="439" y="95"/>
                  </a:lnTo>
                  <a:lnTo>
                    <a:pt x="441" y="95"/>
                  </a:lnTo>
                  <a:lnTo>
                    <a:pt x="441" y="97"/>
                  </a:lnTo>
                  <a:lnTo>
                    <a:pt x="442" y="97"/>
                  </a:lnTo>
                  <a:lnTo>
                    <a:pt x="442" y="98"/>
                  </a:lnTo>
                  <a:lnTo>
                    <a:pt x="441" y="98"/>
                  </a:lnTo>
                  <a:lnTo>
                    <a:pt x="441" y="100"/>
                  </a:lnTo>
                  <a:lnTo>
                    <a:pt x="441" y="102"/>
                  </a:lnTo>
                  <a:lnTo>
                    <a:pt x="439" y="102"/>
                  </a:lnTo>
                  <a:lnTo>
                    <a:pt x="441" y="102"/>
                  </a:lnTo>
                  <a:lnTo>
                    <a:pt x="441" y="104"/>
                  </a:lnTo>
                  <a:lnTo>
                    <a:pt x="441" y="107"/>
                  </a:lnTo>
                  <a:lnTo>
                    <a:pt x="442" y="107"/>
                  </a:lnTo>
                  <a:lnTo>
                    <a:pt x="442" y="108"/>
                  </a:lnTo>
                  <a:lnTo>
                    <a:pt x="444" y="108"/>
                  </a:lnTo>
                  <a:lnTo>
                    <a:pt x="444" y="110"/>
                  </a:lnTo>
                  <a:lnTo>
                    <a:pt x="445" y="110"/>
                  </a:lnTo>
                  <a:lnTo>
                    <a:pt x="445" y="111"/>
                  </a:lnTo>
                  <a:lnTo>
                    <a:pt x="446" y="111"/>
                  </a:lnTo>
                  <a:lnTo>
                    <a:pt x="448" y="111"/>
                  </a:lnTo>
                  <a:lnTo>
                    <a:pt x="448" y="113"/>
                  </a:lnTo>
                  <a:lnTo>
                    <a:pt x="449" y="113"/>
                  </a:lnTo>
                  <a:lnTo>
                    <a:pt x="449" y="114"/>
                  </a:lnTo>
                  <a:lnTo>
                    <a:pt x="451" y="114"/>
                  </a:lnTo>
                  <a:lnTo>
                    <a:pt x="451" y="115"/>
                  </a:lnTo>
                  <a:lnTo>
                    <a:pt x="452" y="115"/>
                  </a:lnTo>
                  <a:lnTo>
                    <a:pt x="454" y="115"/>
                  </a:lnTo>
                  <a:lnTo>
                    <a:pt x="455" y="115"/>
                  </a:lnTo>
                  <a:lnTo>
                    <a:pt x="457" y="115"/>
                  </a:lnTo>
                  <a:lnTo>
                    <a:pt x="458" y="115"/>
                  </a:lnTo>
                  <a:lnTo>
                    <a:pt x="458" y="114"/>
                  </a:lnTo>
                  <a:lnTo>
                    <a:pt x="459" y="114"/>
                  </a:lnTo>
                  <a:lnTo>
                    <a:pt x="459" y="113"/>
                  </a:lnTo>
                  <a:lnTo>
                    <a:pt x="461" y="113"/>
                  </a:lnTo>
                  <a:lnTo>
                    <a:pt x="462" y="113"/>
                  </a:lnTo>
                  <a:lnTo>
                    <a:pt x="462" y="111"/>
                  </a:lnTo>
                  <a:lnTo>
                    <a:pt x="467" y="111"/>
                  </a:lnTo>
                  <a:lnTo>
                    <a:pt x="467" y="113"/>
                  </a:lnTo>
                  <a:lnTo>
                    <a:pt x="468" y="113"/>
                  </a:lnTo>
                  <a:lnTo>
                    <a:pt x="467" y="113"/>
                  </a:lnTo>
                  <a:lnTo>
                    <a:pt x="467" y="114"/>
                  </a:lnTo>
                  <a:lnTo>
                    <a:pt x="464" y="114"/>
                  </a:lnTo>
                  <a:lnTo>
                    <a:pt x="465" y="114"/>
                  </a:lnTo>
                  <a:lnTo>
                    <a:pt x="465" y="115"/>
                  </a:lnTo>
                  <a:lnTo>
                    <a:pt x="467" y="115"/>
                  </a:lnTo>
                  <a:lnTo>
                    <a:pt x="467" y="114"/>
                  </a:lnTo>
                  <a:lnTo>
                    <a:pt x="469" y="114"/>
                  </a:lnTo>
                  <a:lnTo>
                    <a:pt x="471" y="114"/>
                  </a:lnTo>
                  <a:lnTo>
                    <a:pt x="471" y="115"/>
                  </a:lnTo>
                  <a:lnTo>
                    <a:pt x="472" y="115"/>
                  </a:lnTo>
                  <a:lnTo>
                    <a:pt x="472" y="117"/>
                  </a:lnTo>
                  <a:lnTo>
                    <a:pt x="471" y="117"/>
                  </a:lnTo>
                  <a:lnTo>
                    <a:pt x="469" y="117"/>
                  </a:lnTo>
                  <a:lnTo>
                    <a:pt x="469" y="118"/>
                  </a:lnTo>
                  <a:lnTo>
                    <a:pt x="468" y="118"/>
                  </a:lnTo>
                  <a:lnTo>
                    <a:pt x="467" y="118"/>
                  </a:lnTo>
                  <a:lnTo>
                    <a:pt x="465" y="118"/>
                  </a:lnTo>
                  <a:lnTo>
                    <a:pt x="465" y="120"/>
                  </a:lnTo>
                  <a:lnTo>
                    <a:pt x="464" y="120"/>
                  </a:lnTo>
                  <a:lnTo>
                    <a:pt x="462" y="120"/>
                  </a:lnTo>
                  <a:lnTo>
                    <a:pt x="462" y="121"/>
                  </a:lnTo>
                  <a:lnTo>
                    <a:pt x="464" y="121"/>
                  </a:lnTo>
                  <a:lnTo>
                    <a:pt x="465" y="121"/>
                  </a:lnTo>
                  <a:lnTo>
                    <a:pt x="467" y="121"/>
                  </a:lnTo>
                  <a:lnTo>
                    <a:pt x="467" y="123"/>
                  </a:lnTo>
                  <a:lnTo>
                    <a:pt x="468" y="123"/>
                  </a:lnTo>
                  <a:lnTo>
                    <a:pt x="471" y="123"/>
                  </a:lnTo>
                  <a:lnTo>
                    <a:pt x="472" y="123"/>
                  </a:lnTo>
                  <a:lnTo>
                    <a:pt x="472" y="121"/>
                  </a:lnTo>
                  <a:lnTo>
                    <a:pt x="474" y="121"/>
                  </a:lnTo>
                  <a:lnTo>
                    <a:pt x="475" y="121"/>
                  </a:lnTo>
                  <a:lnTo>
                    <a:pt x="475" y="120"/>
                  </a:lnTo>
                  <a:lnTo>
                    <a:pt x="477" y="120"/>
                  </a:lnTo>
                  <a:lnTo>
                    <a:pt x="478" y="120"/>
                  </a:lnTo>
                  <a:lnTo>
                    <a:pt x="478" y="121"/>
                  </a:lnTo>
                  <a:lnTo>
                    <a:pt x="480" y="121"/>
                  </a:lnTo>
                  <a:lnTo>
                    <a:pt x="480" y="123"/>
                  </a:lnTo>
                  <a:lnTo>
                    <a:pt x="481" y="123"/>
                  </a:lnTo>
                  <a:lnTo>
                    <a:pt x="481" y="124"/>
                  </a:lnTo>
                  <a:lnTo>
                    <a:pt x="482" y="124"/>
                  </a:lnTo>
                  <a:lnTo>
                    <a:pt x="484" y="124"/>
                  </a:lnTo>
                  <a:lnTo>
                    <a:pt x="485" y="124"/>
                  </a:lnTo>
                  <a:lnTo>
                    <a:pt x="485" y="125"/>
                  </a:lnTo>
                  <a:lnTo>
                    <a:pt x="487" y="125"/>
                  </a:lnTo>
                  <a:lnTo>
                    <a:pt x="487" y="127"/>
                  </a:lnTo>
                  <a:lnTo>
                    <a:pt x="487" y="128"/>
                  </a:lnTo>
                  <a:lnTo>
                    <a:pt x="485" y="128"/>
                  </a:lnTo>
                  <a:lnTo>
                    <a:pt x="485" y="127"/>
                  </a:lnTo>
                  <a:lnTo>
                    <a:pt x="482" y="127"/>
                  </a:lnTo>
                  <a:lnTo>
                    <a:pt x="482" y="128"/>
                  </a:lnTo>
                  <a:lnTo>
                    <a:pt x="481" y="128"/>
                  </a:lnTo>
                  <a:lnTo>
                    <a:pt x="481" y="130"/>
                  </a:lnTo>
                  <a:lnTo>
                    <a:pt x="480" y="130"/>
                  </a:lnTo>
                  <a:lnTo>
                    <a:pt x="480" y="131"/>
                  </a:lnTo>
                  <a:lnTo>
                    <a:pt x="481" y="131"/>
                  </a:lnTo>
                  <a:lnTo>
                    <a:pt x="482" y="131"/>
                  </a:lnTo>
                  <a:lnTo>
                    <a:pt x="484" y="131"/>
                  </a:lnTo>
                  <a:lnTo>
                    <a:pt x="485" y="131"/>
                  </a:lnTo>
                  <a:lnTo>
                    <a:pt x="485" y="133"/>
                  </a:lnTo>
                  <a:lnTo>
                    <a:pt x="485" y="131"/>
                  </a:lnTo>
                  <a:lnTo>
                    <a:pt x="487" y="131"/>
                  </a:lnTo>
                  <a:lnTo>
                    <a:pt x="487" y="130"/>
                  </a:lnTo>
                  <a:lnTo>
                    <a:pt x="488" y="130"/>
                  </a:lnTo>
                  <a:lnTo>
                    <a:pt x="488" y="128"/>
                  </a:lnTo>
                  <a:lnTo>
                    <a:pt x="490" y="128"/>
                  </a:lnTo>
                  <a:lnTo>
                    <a:pt x="490" y="130"/>
                  </a:lnTo>
                  <a:lnTo>
                    <a:pt x="491" y="130"/>
                  </a:lnTo>
                  <a:lnTo>
                    <a:pt x="491" y="131"/>
                  </a:lnTo>
                  <a:lnTo>
                    <a:pt x="491" y="133"/>
                  </a:lnTo>
                  <a:lnTo>
                    <a:pt x="493" y="133"/>
                  </a:lnTo>
                  <a:lnTo>
                    <a:pt x="494" y="133"/>
                  </a:lnTo>
                  <a:lnTo>
                    <a:pt x="495" y="133"/>
                  </a:lnTo>
                  <a:lnTo>
                    <a:pt x="495" y="134"/>
                  </a:lnTo>
                  <a:lnTo>
                    <a:pt x="495" y="136"/>
                  </a:lnTo>
                  <a:lnTo>
                    <a:pt x="497" y="136"/>
                  </a:lnTo>
                  <a:lnTo>
                    <a:pt x="497" y="137"/>
                  </a:lnTo>
                  <a:lnTo>
                    <a:pt x="498" y="137"/>
                  </a:lnTo>
                  <a:lnTo>
                    <a:pt x="501" y="137"/>
                  </a:lnTo>
                  <a:lnTo>
                    <a:pt x="501" y="138"/>
                  </a:lnTo>
                  <a:lnTo>
                    <a:pt x="503" y="138"/>
                  </a:lnTo>
                  <a:lnTo>
                    <a:pt x="501" y="138"/>
                  </a:lnTo>
                  <a:lnTo>
                    <a:pt x="501" y="140"/>
                  </a:lnTo>
                  <a:lnTo>
                    <a:pt x="500" y="140"/>
                  </a:lnTo>
                  <a:lnTo>
                    <a:pt x="498" y="140"/>
                  </a:lnTo>
                  <a:lnTo>
                    <a:pt x="498" y="141"/>
                  </a:lnTo>
                  <a:lnTo>
                    <a:pt x="500" y="141"/>
                  </a:lnTo>
                  <a:lnTo>
                    <a:pt x="501" y="141"/>
                  </a:lnTo>
                  <a:lnTo>
                    <a:pt x="501" y="143"/>
                  </a:lnTo>
                  <a:lnTo>
                    <a:pt x="503" y="143"/>
                  </a:lnTo>
                  <a:lnTo>
                    <a:pt x="504" y="143"/>
                  </a:lnTo>
                  <a:lnTo>
                    <a:pt x="504" y="144"/>
                  </a:lnTo>
                  <a:lnTo>
                    <a:pt x="505" y="144"/>
                  </a:lnTo>
                  <a:lnTo>
                    <a:pt x="507" y="144"/>
                  </a:lnTo>
                  <a:lnTo>
                    <a:pt x="507" y="146"/>
                  </a:lnTo>
                  <a:lnTo>
                    <a:pt x="508" y="146"/>
                  </a:lnTo>
                  <a:lnTo>
                    <a:pt x="510" y="146"/>
                  </a:lnTo>
                  <a:lnTo>
                    <a:pt x="511" y="146"/>
                  </a:lnTo>
                  <a:lnTo>
                    <a:pt x="511" y="147"/>
                  </a:lnTo>
                  <a:lnTo>
                    <a:pt x="513" y="147"/>
                  </a:lnTo>
                  <a:lnTo>
                    <a:pt x="514" y="147"/>
                  </a:lnTo>
                  <a:lnTo>
                    <a:pt x="518" y="147"/>
                  </a:lnTo>
                  <a:lnTo>
                    <a:pt x="518" y="149"/>
                  </a:lnTo>
                  <a:lnTo>
                    <a:pt x="520" y="149"/>
                  </a:lnTo>
                  <a:lnTo>
                    <a:pt x="521" y="149"/>
                  </a:lnTo>
                  <a:lnTo>
                    <a:pt x="523" y="149"/>
                  </a:lnTo>
                  <a:lnTo>
                    <a:pt x="523" y="150"/>
                  </a:lnTo>
                  <a:lnTo>
                    <a:pt x="524" y="150"/>
                  </a:lnTo>
                  <a:lnTo>
                    <a:pt x="524" y="151"/>
                  </a:lnTo>
                  <a:lnTo>
                    <a:pt x="526" y="151"/>
                  </a:lnTo>
                  <a:lnTo>
                    <a:pt x="526" y="153"/>
                  </a:lnTo>
                  <a:lnTo>
                    <a:pt x="524" y="153"/>
                  </a:lnTo>
                  <a:lnTo>
                    <a:pt x="527" y="153"/>
                  </a:lnTo>
                  <a:lnTo>
                    <a:pt x="529" y="153"/>
                  </a:lnTo>
                  <a:lnTo>
                    <a:pt x="529" y="154"/>
                  </a:lnTo>
                  <a:lnTo>
                    <a:pt x="530" y="154"/>
                  </a:lnTo>
                  <a:lnTo>
                    <a:pt x="531" y="154"/>
                  </a:lnTo>
                  <a:lnTo>
                    <a:pt x="533" y="154"/>
                  </a:lnTo>
                  <a:lnTo>
                    <a:pt x="533" y="156"/>
                  </a:lnTo>
                  <a:lnTo>
                    <a:pt x="534" y="156"/>
                  </a:lnTo>
                  <a:lnTo>
                    <a:pt x="536" y="156"/>
                  </a:lnTo>
                  <a:lnTo>
                    <a:pt x="536" y="157"/>
                  </a:lnTo>
                  <a:lnTo>
                    <a:pt x="537" y="157"/>
                  </a:lnTo>
                  <a:lnTo>
                    <a:pt x="537" y="159"/>
                  </a:lnTo>
                  <a:lnTo>
                    <a:pt x="537" y="160"/>
                  </a:lnTo>
                  <a:lnTo>
                    <a:pt x="539" y="160"/>
                  </a:lnTo>
                  <a:lnTo>
                    <a:pt x="540" y="160"/>
                  </a:lnTo>
                  <a:lnTo>
                    <a:pt x="541" y="160"/>
                  </a:lnTo>
                  <a:lnTo>
                    <a:pt x="541" y="159"/>
                  </a:lnTo>
                  <a:lnTo>
                    <a:pt x="541" y="160"/>
                  </a:lnTo>
                  <a:lnTo>
                    <a:pt x="543" y="160"/>
                  </a:lnTo>
                  <a:lnTo>
                    <a:pt x="544" y="160"/>
                  </a:lnTo>
                  <a:lnTo>
                    <a:pt x="544" y="161"/>
                  </a:lnTo>
                  <a:lnTo>
                    <a:pt x="546" y="161"/>
                  </a:lnTo>
                  <a:lnTo>
                    <a:pt x="547" y="161"/>
                  </a:lnTo>
                  <a:lnTo>
                    <a:pt x="549" y="161"/>
                  </a:lnTo>
                  <a:lnTo>
                    <a:pt x="550" y="161"/>
                  </a:lnTo>
                  <a:lnTo>
                    <a:pt x="550" y="163"/>
                  </a:lnTo>
                  <a:lnTo>
                    <a:pt x="550" y="164"/>
                  </a:lnTo>
                  <a:lnTo>
                    <a:pt x="553" y="164"/>
                  </a:lnTo>
                  <a:lnTo>
                    <a:pt x="554" y="164"/>
                  </a:lnTo>
                  <a:lnTo>
                    <a:pt x="556" y="164"/>
                  </a:lnTo>
                  <a:lnTo>
                    <a:pt x="556" y="166"/>
                  </a:lnTo>
                  <a:lnTo>
                    <a:pt x="559" y="166"/>
                  </a:lnTo>
                  <a:lnTo>
                    <a:pt x="560" y="166"/>
                  </a:lnTo>
                  <a:lnTo>
                    <a:pt x="560" y="167"/>
                  </a:lnTo>
                  <a:lnTo>
                    <a:pt x="562" y="167"/>
                  </a:lnTo>
                  <a:lnTo>
                    <a:pt x="563" y="167"/>
                  </a:lnTo>
                  <a:lnTo>
                    <a:pt x="565" y="167"/>
                  </a:lnTo>
                  <a:lnTo>
                    <a:pt x="565" y="169"/>
                  </a:lnTo>
                  <a:lnTo>
                    <a:pt x="566" y="169"/>
                  </a:lnTo>
                  <a:lnTo>
                    <a:pt x="567" y="169"/>
                  </a:lnTo>
                  <a:lnTo>
                    <a:pt x="569" y="169"/>
                  </a:lnTo>
                  <a:lnTo>
                    <a:pt x="570" y="169"/>
                  </a:lnTo>
                  <a:lnTo>
                    <a:pt x="570" y="170"/>
                  </a:lnTo>
                  <a:lnTo>
                    <a:pt x="573" y="170"/>
                  </a:lnTo>
                  <a:lnTo>
                    <a:pt x="575" y="170"/>
                  </a:lnTo>
                  <a:lnTo>
                    <a:pt x="576" y="170"/>
                  </a:lnTo>
                  <a:lnTo>
                    <a:pt x="576" y="172"/>
                  </a:lnTo>
                  <a:lnTo>
                    <a:pt x="577" y="172"/>
                  </a:lnTo>
                  <a:lnTo>
                    <a:pt x="582" y="172"/>
                  </a:lnTo>
                  <a:lnTo>
                    <a:pt x="582" y="173"/>
                  </a:lnTo>
                  <a:lnTo>
                    <a:pt x="589" y="173"/>
                  </a:lnTo>
                  <a:lnTo>
                    <a:pt x="590" y="173"/>
                  </a:lnTo>
                  <a:lnTo>
                    <a:pt x="590" y="174"/>
                  </a:lnTo>
                  <a:lnTo>
                    <a:pt x="590" y="173"/>
                  </a:lnTo>
                  <a:lnTo>
                    <a:pt x="595" y="173"/>
                  </a:lnTo>
                  <a:lnTo>
                    <a:pt x="595" y="174"/>
                  </a:lnTo>
                  <a:lnTo>
                    <a:pt x="596" y="174"/>
                  </a:lnTo>
                  <a:lnTo>
                    <a:pt x="598" y="174"/>
                  </a:lnTo>
                  <a:lnTo>
                    <a:pt x="598" y="173"/>
                  </a:lnTo>
                  <a:lnTo>
                    <a:pt x="599" y="173"/>
                  </a:lnTo>
                  <a:lnTo>
                    <a:pt x="603" y="173"/>
                  </a:lnTo>
                  <a:lnTo>
                    <a:pt x="603" y="174"/>
                  </a:lnTo>
                  <a:lnTo>
                    <a:pt x="609" y="174"/>
                  </a:lnTo>
                  <a:lnTo>
                    <a:pt x="612" y="174"/>
                  </a:lnTo>
                  <a:lnTo>
                    <a:pt x="616" y="174"/>
                  </a:lnTo>
                  <a:lnTo>
                    <a:pt x="616" y="176"/>
                  </a:lnTo>
                  <a:lnTo>
                    <a:pt x="618" y="176"/>
                  </a:lnTo>
                  <a:lnTo>
                    <a:pt x="619" y="176"/>
                  </a:lnTo>
                  <a:lnTo>
                    <a:pt x="619" y="174"/>
                  </a:lnTo>
                  <a:lnTo>
                    <a:pt x="622" y="174"/>
                  </a:lnTo>
                  <a:lnTo>
                    <a:pt x="622" y="176"/>
                  </a:lnTo>
                  <a:lnTo>
                    <a:pt x="624" y="176"/>
                  </a:lnTo>
                  <a:lnTo>
                    <a:pt x="625" y="176"/>
                  </a:lnTo>
                  <a:lnTo>
                    <a:pt x="626" y="176"/>
                  </a:lnTo>
                  <a:lnTo>
                    <a:pt x="629" y="176"/>
                  </a:lnTo>
                  <a:lnTo>
                    <a:pt x="629" y="174"/>
                  </a:lnTo>
                  <a:lnTo>
                    <a:pt x="631" y="174"/>
                  </a:lnTo>
                  <a:lnTo>
                    <a:pt x="632" y="174"/>
                  </a:lnTo>
                  <a:lnTo>
                    <a:pt x="634" y="174"/>
                  </a:lnTo>
                  <a:lnTo>
                    <a:pt x="634" y="173"/>
                  </a:lnTo>
                  <a:lnTo>
                    <a:pt x="635" y="173"/>
                  </a:lnTo>
                  <a:lnTo>
                    <a:pt x="641" y="173"/>
                  </a:lnTo>
                  <a:lnTo>
                    <a:pt x="641" y="172"/>
                  </a:lnTo>
                  <a:lnTo>
                    <a:pt x="642" y="172"/>
                  </a:lnTo>
                  <a:lnTo>
                    <a:pt x="642" y="173"/>
                  </a:lnTo>
                  <a:lnTo>
                    <a:pt x="644" y="173"/>
                  </a:lnTo>
                  <a:lnTo>
                    <a:pt x="648" y="173"/>
                  </a:lnTo>
                  <a:lnTo>
                    <a:pt x="648" y="174"/>
                  </a:lnTo>
                  <a:lnTo>
                    <a:pt x="649" y="174"/>
                  </a:lnTo>
                  <a:lnTo>
                    <a:pt x="652" y="174"/>
                  </a:lnTo>
                  <a:lnTo>
                    <a:pt x="655" y="174"/>
                  </a:lnTo>
                  <a:lnTo>
                    <a:pt x="661" y="174"/>
                  </a:lnTo>
                  <a:lnTo>
                    <a:pt x="661" y="176"/>
                  </a:lnTo>
                  <a:lnTo>
                    <a:pt x="662" y="176"/>
                  </a:lnTo>
                  <a:lnTo>
                    <a:pt x="668" y="176"/>
                  </a:lnTo>
                  <a:lnTo>
                    <a:pt x="671" y="176"/>
                  </a:lnTo>
                  <a:lnTo>
                    <a:pt x="671" y="177"/>
                  </a:lnTo>
                  <a:lnTo>
                    <a:pt x="673" y="177"/>
                  </a:lnTo>
                  <a:lnTo>
                    <a:pt x="678" y="177"/>
                  </a:lnTo>
                  <a:lnTo>
                    <a:pt x="681" y="177"/>
                  </a:lnTo>
                  <a:lnTo>
                    <a:pt x="685" y="177"/>
                  </a:lnTo>
                  <a:lnTo>
                    <a:pt x="691" y="177"/>
                  </a:lnTo>
                  <a:lnTo>
                    <a:pt x="697" y="177"/>
                  </a:lnTo>
                  <a:lnTo>
                    <a:pt x="701" y="177"/>
                  </a:lnTo>
                  <a:lnTo>
                    <a:pt x="703" y="177"/>
                  </a:lnTo>
                  <a:lnTo>
                    <a:pt x="703" y="179"/>
                  </a:lnTo>
                  <a:lnTo>
                    <a:pt x="704" y="179"/>
                  </a:lnTo>
                  <a:lnTo>
                    <a:pt x="706" y="179"/>
                  </a:lnTo>
                  <a:lnTo>
                    <a:pt x="706" y="180"/>
                  </a:lnTo>
                  <a:lnTo>
                    <a:pt x="706" y="179"/>
                  </a:lnTo>
                  <a:lnTo>
                    <a:pt x="707" y="179"/>
                  </a:lnTo>
                  <a:lnTo>
                    <a:pt x="711" y="179"/>
                  </a:lnTo>
                  <a:lnTo>
                    <a:pt x="719" y="179"/>
                  </a:lnTo>
                  <a:lnTo>
                    <a:pt x="719" y="177"/>
                  </a:lnTo>
                  <a:lnTo>
                    <a:pt x="720" y="177"/>
                  </a:lnTo>
                  <a:lnTo>
                    <a:pt x="721" y="177"/>
                  </a:lnTo>
                  <a:lnTo>
                    <a:pt x="723" y="177"/>
                  </a:lnTo>
                  <a:lnTo>
                    <a:pt x="723" y="176"/>
                  </a:lnTo>
                  <a:lnTo>
                    <a:pt x="724" y="176"/>
                  </a:lnTo>
                  <a:lnTo>
                    <a:pt x="724" y="177"/>
                  </a:lnTo>
                  <a:lnTo>
                    <a:pt x="726" y="177"/>
                  </a:lnTo>
                  <a:lnTo>
                    <a:pt x="739" y="177"/>
                  </a:lnTo>
                  <a:lnTo>
                    <a:pt x="740" y="177"/>
                  </a:lnTo>
                  <a:lnTo>
                    <a:pt x="740" y="176"/>
                  </a:lnTo>
                  <a:lnTo>
                    <a:pt x="746" y="176"/>
                  </a:lnTo>
                  <a:lnTo>
                    <a:pt x="746" y="177"/>
                  </a:lnTo>
                  <a:lnTo>
                    <a:pt x="753" y="177"/>
                  </a:lnTo>
                  <a:lnTo>
                    <a:pt x="753" y="176"/>
                  </a:lnTo>
                  <a:lnTo>
                    <a:pt x="755" y="176"/>
                  </a:lnTo>
                  <a:lnTo>
                    <a:pt x="757" y="176"/>
                  </a:lnTo>
                  <a:lnTo>
                    <a:pt x="760" y="176"/>
                  </a:lnTo>
                  <a:lnTo>
                    <a:pt x="760" y="174"/>
                  </a:lnTo>
                  <a:lnTo>
                    <a:pt x="762" y="174"/>
                  </a:lnTo>
                  <a:lnTo>
                    <a:pt x="765" y="174"/>
                  </a:lnTo>
                  <a:lnTo>
                    <a:pt x="766" y="174"/>
                  </a:lnTo>
                  <a:lnTo>
                    <a:pt x="768" y="174"/>
                  </a:lnTo>
                  <a:lnTo>
                    <a:pt x="768" y="173"/>
                  </a:lnTo>
                  <a:lnTo>
                    <a:pt x="769" y="173"/>
                  </a:lnTo>
                  <a:lnTo>
                    <a:pt x="772" y="173"/>
                  </a:lnTo>
                  <a:lnTo>
                    <a:pt x="773" y="173"/>
                  </a:lnTo>
                  <a:lnTo>
                    <a:pt x="773" y="172"/>
                  </a:lnTo>
                  <a:lnTo>
                    <a:pt x="778" y="172"/>
                  </a:lnTo>
                  <a:lnTo>
                    <a:pt x="778" y="170"/>
                  </a:lnTo>
                  <a:lnTo>
                    <a:pt x="781" y="170"/>
                  </a:lnTo>
                  <a:lnTo>
                    <a:pt x="782" y="170"/>
                  </a:lnTo>
                  <a:lnTo>
                    <a:pt x="783" y="170"/>
                  </a:lnTo>
                  <a:lnTo>
                    <a:pt x="786" y="170"/>
                  </a:lnTo>
                  <a:lnTo>
                    <a:pt x="786" y="169"/>
                  </a:lnTo>
                  <a:lnTo>
                    <a:pt x="789" y="169"/>
                  </a:lnTo>
                  <a:lnTo>
                    <a:pt x="791" y="169"/>
                  </a:lnTo>
                  <a:lnTo>
                    <a:pt x="792" y="169"/>
                  </a:lnTo>
                  <a:lnTo>
                    <a:pt x="793" y="169"/>
                  </a:lnTo>
                  <a:lnTo>
                    <a:pt x="795" y="169"/>
                  </a:lnTo>
                  <a:lnTo>
                    <a:pt x="795" y="167"/>
                  </a:lnTo>
                  <a:lnTo>
                    <a:pt x="796" y="167"/>
                  </a:lnTo>
                  <a:lnTo>
                    <a:pt x="798" y="167"/>
                  </a:lnTo>
                  <a:lnTo>
                    <a:pt x="801" y="167"/>
                  </a:lnTo>
                  <a:lnTo>
                    <a:pt x="802" y="167"/>
                  </a:lnTo>
                  <a:lnTo>
                    <a:pt x="802" y="166"/>
                  </a:lnTo>
                  <a:lnTo>
                    <a:pt x="805" y="166"/>
                  </a:lnTo>
                  <a:lnTo>
                    <a:pt x="808" y="166"/>
                  </a:lnTo>
                  <a:lnTo>
                    <a:pt x="809" y="166"/>
                  </a:lnTo>
                  <a:lnTo>
                    <a:pt x="814" y="166"/>
                  </a:lnTo>
                  <a:lnTo>
                    <a:pt x="814" y="164"/>
                  </a:lnTo>
                  <a:lnTo>
                    <a:pt x="817" y="164"/>
                  </a:lnTo>
                  <a:lnTo>
                    <a:pt x="818" y="164"/>
                  </a:lnTo>
                  <a:lnTo>
                    <a:pt x="822" y="164"/>
                  </a:lnTo>
                  <a:lnTo>
                    <a:pt x="824" y="164"/>
                  </a:lnTo>
                  <a:lnTo>
                    <a:pt x="824" y="163"/>
                  </a:lnTo>
                  <a:lnTo>
                    <a:pt x="825" y="163"/>
                  </a:lnTo>
                  <a:lnTo>
                    <a:pt x="831" y="163"/>
                  </a:lnTo>
                  <a:lnTo>
                    <a:pt x="832" y="163"/>
                  </a:lnTo>
                  <a:lnTo>
                    <a:pt x="834" y="163"/>
                  </a:lnTo>
                  <a:lnTo>
                    <a:pt x="834" y="164"/>
                  </a:lnTo>
                  <a:lnTo>
                    <a:pt x="835" y="164"/>
                  </a:lnTo>
                  <a:lnTo>
                    <a:pt x="841" y="164"/>
                  </a:lnTo>
                  <a:lnTo>
                    <a:pt x="841" y="163"/>
                  </a:lnTo>
                  <a:lnTo>
                    <a:pt x="842" y="163"/>
                  </a:lnTo>
                  <a:lnTo>
                    <a:pt x="844" y="163"/>
                  </a:lnTo>
                  <a:lnTo>
                    <a:pt x="847" y="163"/>
                  </a:lnTo>
                  <a:lnTo>
                    <a:pt x="847" y="164"/>
                  </a:lnTo>
                  <a:lnTo>
                    <a:pt x="848" y="164"/>
                  </a:lnTo>
                  <a:lnTo>
                    <a:pt x="850" y="164"/>
                  </a:lnTo>
                  <a:lnTo>
                    <a:pt x="853" y="164"/>
                  </a:lnTo>
                  <a:lnTo>
                    <a:pt x="853" y="166"/>
                  </a:lnTo>
                  <a:lnTo>
                    <a:pt x="854" y="166"/>
                  </a:lnTo>
                  <a:lnTo>
                    <a:pt x="855" y="166"/>
                  </a:lnTo>
                  <a:lnTo>
                    <a:pt x="857" y="166"/>
                  </a:lnTo>
                  <a:lnTo>
                    <a:pt x="857" y="167"/>
                  </a:lnTo>
                  <a:lnTo>
                    <a:pt x="858" y="167"/>
                  </a:lnTo>
                  <a:lnTo>
                    <a:pt x="860" y="167"/>
                  </a:lnTo>
                  <a:lnTo>
                    <a:pt x="865" y="167"/>
                  </a:lnTo>
                  <a:lnTo>
                    <a:pt x="867" y="167"/>
                  </a:lnTo>
                  <a:lnTo>
                    <a:pt x="868" y="167"/>
                  </a:lnTo>
                  <a:lnTo>
                    <a:pt x="873" y="167"/>
                  </a:lnTo>
                  <a:lnTo>
                    <a:pt x="874" y="167"/>
                  </a:lnTo>
                  <a:lnTo>
                    <a:pt x="874" y="169"/>
                  </a:lnTo>
                  <a:lnTo>
                    <a:pt x="878" y="169"/>
                  </a:lnTo>
                  <a:lnTo>
                    <a:pt x="880" y="169"/>
                  </a:lnTo>
                  <a:lnTo>
                    <a:pt x="881" y="169"/>
                  </a:lnTo>
                  <a:lnTo>
                    <a:pt x="883" y="169"/>
                  </a:lnTo>
                  <a:lnTo>
                    <a:pt x="883" y="167"/>
                  </a:lnTo>
                  <a:lnTo>
                    <a:pt x="884" y="167"/>
                  </a:lnTo>
                  <a:lnTo>
                    <a:pt x="886" y="167"/>
                  </a:lnTo>
                  <a:lnTo>
                    <a:pt x="886" y="166"/>
                  </a:lnTo>
                  <a:lnTo>
                    <a:pt x="887" y="166"/>
                  </a:lnTo>
                  <a:lnTo>
                    <a:pt x="894" y="166"/>
                  </a:lnTo>
                  <a:lnTo>
                    <a:pt x="903" y="180"/>
                  </a:lnTo>
                  <a:lnTo>
                    <a:pt x="903" y="185"/>
                  </a:lnTo>
                  <a:lnTo>
                    <a:pt x="912" y="195"/>
                  </a:lnTo>
                  <a:lnTo>
                    <a:pt x="912" y="190"/>
                  </a:lnTo>
                  <a:lnTo>
                    <a:pt x="920" y="189"/>
                  </a:lnTo>
                  <a:lnTo>
                    <a:pt x="945" y="193"/>
                  </a:lnTo>
                  <a:lnTo>
                    <a:pt x="946" y="203"/>
                  </a:lnTo>
                  <a:lnTo>
                    <a:pt x="953" y="203"/>
                  </a:lnTo>
                  <a:lnTo>
                    <a:pt x="962" y="199"/>
                  </a:lnTo>
                  <a:lnTo>
                    <a:pt x="986" y="197"/>
                  </a:lnTo>
                  <a:lnTo>
                    <a:pt x="988" y="208"/>
                  </a:lnTo>
                  <a:lnTo>
                    <a:pt x="1012" y="208"/>
                  </a:lnTo>
                  <a:lnTo>
                    <a:pt x="1021" y="212"/>
                  </a:lnTo>
                  <a:lnTo>
                    <a:pt x="1045" y="212"/>
                  </a:lnTo>
                  <a:lnTo>
                    <a:pt x="1045" y="221"/>
                  </a:lnTo>
                  <a:lnTo>
                    <a:pt x="1054" y="221"/>
                  </a:lnTo>
                  <a:lnTo>
                    <a:pt x="1045" y="226"/>
                  </a:lnTo>
                  <a:lnTo>
                    <a:pt x="1054" y="226"/>
                  </a:lnTo>
                  <a:lnTo>
                    <a:pt x="1071" y="235"/>
                  </a:lnTo>
                  <a:lnTo>
                    <a:pt x="1080" y="235"/>
                  </a:lnTo>
                  <a:lnTo>
                    <a:pt x="1079" y="225"/>
                  </a:lnTo>
                  <a:lnTo>
                    <a:pt x="1087" y="225"/>
                  </a:lnTo>
                  <a:lnTo>
                    <a:pt x="1096" y="229"/>
                  </a:lnTo>
                  <a:lnTo>
                    <a:pt x="1105" y="239"/>
                  </a:lnTo>
                  <a:lnTo>
                    <a:pt x="1105" y="249"/>
                  </a:lnTo>
                  <a:lnTo>
                    <a:pt x="1122" y="249"/>
                  </a:lnTo>
                  <a:lnTo>
                    <a:pt x="1155" y="268"/>
                  </a:lnTo>
                  <a:lnTo>
                    <a:pt x="1204" y="252"/>
                  </a:lnTo>
                  <a:lnTo>
                    <a:pt x="1204" y="257"/>
                  </a:lnTo>
                  <a:lnTo>
                    <a:pt x="1213" y="261"/>
                  </a:lnTo>
                  <a:lnTo>
                    <a:pt x="1223" y="285"/>
                  </a:lnTo>
                  <a:lnTo>
                    <a:pt x="1247" y="300"/>
                  </a:lnTo>
                  <a:lnTo>
                    <a:pt x="1231" y="314"/>
                  </a:lnTo>
                  <a:lnTo>
                    <a:pt x="1191" y="330"/>
                  </a:lnTo>
                  <a:lnTo>
                    <a:pt x="1191" y="334"/>
                  </a:lnTo>
                  <a:lnTo>
                    <a:pt x="1175" y="340"/>
                  </a:lnTo>
                  <a:lnTo>
                    <a:pt x="1166" y="346"/>
                  </a:lnTo>
                  <a:lnTo>
                    <a:pt x="1158" y="346"/>
                  </a:lnTo>
                  <a:lnTo>
                    <a:pt x="1142" y="356"/>
                  </a:lnTo>
                  <a:lnTo>
                    <a:pt x="1142" y="360"/>
                  </a:lnTo>
                  <a:lnTo>
                    <a:pt x="1135" y="366"/>
                  </a:lnTo>
                  <a:lnTo>
                    <a:pt x="1135" y="370"/>
                  </a:lnTo>
                  <a:lnTo>
                    <a:pt x="1143" y="375"/>
                  </a:lnTo>
                  <a:lnTo>
                    <a:pt x="1152" y="375"/>
                  </a:lnTo>
                  <a:lnTo>
                    <a:pt x="1185" y="383"/>
                  </a:lnTo>
                  <a:lnTo>
                    <a:pt x="1184" y="369"/>
                  </a:lnTo>
                  <a:lnTo>
                    <a:pt x="1201" y="369"/>
                  </a:lnTo>
                  <a:lnTo>
                    <a:pt x="1201" y="373"/>
                  </a:lnTo>
                  <a:lnTo>
                    <a:pt x="1217" y="373"/>
                  </a:lnTo>
                  <a:lnTo>
                    <a:pt x="1218" y="379"/>
                  </a:lnTo>
                  <a:lnTo>
                    <a:pt x="1225" y="383"/>
                  </a:lnTo>
                  <a:lnTo>
                    <a:pt x="1218" y="388"/>
                  </a:lnTo>
                  <a:lnTo>
                    <a:pt x="1218" y="408"/>
                  </a:lnTo>
                  <a:lnTo>
                    <a:pt x="1227" y="408"/>
                  </a:lnTo>
                  <a:lnTo>
                    <a:pt x="1227" y="412"/>
                  </a:lnTo>
                  <a:lnTo>
                    <a:pt x="1220" y="412"/>
                  </a:lnTo>
                  <a:lnTo>
                    <a:pt x="1220" y="418"/>
                  </a:lnTo>
                  <a:lnTo>
                    <a:pt x="1211" y="418"/>
                  </a:lnTo>
                  <a:lnTo>
                    <a:pt x="1202" y="413"/>
                  </a:lnTo>
                  <a:lnTo>
                    <a:pt x="1195" y="418"/>
                  </a:lnTo>
                  <a:lnTo>
                    <a:pt x="1187" y="418"/>
                  </a:lnTo>
                  <a:lnTo>
                    <a:pt x="1187" y="424"/>
                  </a:lnTo>
                  <a:lnTo>
                    <a:pt x="1195" y="424"/>
                  </a:lnTo>
                  <a:lnTo>
                    <a:pt x="1195" y="432"/>
                  </a:lnTo>
                  <a:lnTo>
                    <a:pt x="1171" y="434"/>
                  </a:lnTo>
                  <a:lnTo>
                    <a:pt x="1162" y="428"/>
                  </a:lnTo>
                  <a:lnTo>
                    <a:pt x="1153" y="434"/>
                  </a:lnTo>
                  <a:lnTo>
                    <a:pt x="1162" y="434"/>
                  </a:lnTo>
                  <a:lnTo>
                    <a:pt x="1162" y="438"/>
                  </a:lnTo>
                  <a:lnTo>
                    <a:pt x="1155" y="438"/>
                  </a:lnTo>
                  <a:lnTo>
                    <a:pt x="1146" y="444"/>
                  </a:lnTo>
                  <a:lnTo>
                    <a:pt x="1146" y="448"/>
                  </a:lnTo>
                  <a:lnTo>
                    <a:pt x="1130" y="448"/>
                  </a:lnTo>
                  <a:lnTo>
                    <a:pt x="1122" y="444"/>
                  </a:lnTo>
                  <a:lnTo>
                    <a:pt x="1129" y="444"/>
                  </a:lnTo>
                  <a:lnTo>
                    <a:pt x="1122" y="439"/>
                  </a:lnTo>
                  <a:lnTo>
                    <a:pt x="1105" y="444"/>
                  </a:lnTo>
                  <a:lnTo>
                    <a:pt x="1106" y="454"/>
                  </a:lnTo>
                  <a:lnTo>
                    <a:pt x="1089" y="454"/>
                  </a:lnTo>
                  <a:lnTo>
                    <a:pt x="1089" y="460"/>
                  </a:lnTo>
                  <a:lnTo>
                    <a:pt x="1081" y="460"/>
                  </a:lnTo>
                  <a:lnTo>
                    <a:pt x="1073" y="464"/>
                  </a:lnTo>
                  <a:lnTo>
                    <a:pt x="1057" y="465"/>
                  </a:lnTo>
                  <a:lnTo>
                    <a:pt x="1064" y="470"/>
                  </a:lnTo>
                  <a:lnTo>
                    <a:pt x="1057" y="470"/>
                  </a:lnTo>
                  <a:lnTo>
                    <a:pt x="1057" y="484"/>
                  </a:lnTo>
                  <a:lnTo>
                    <a:pt x="1048" y="480"/>
                  </a:lnTo>
                  <a:lnTo>
                    <a:pt x="1048" y="484"/>
                  </a:lnTo>
                  <a:lnTo>
                    <a:pt x="1041" y="490"/>
                  </a:lnTo>
                  <a:lnTo>
                    <a:pt x="1017" y="510"/>
                  </a:lnTo>
                  <a:lnTo>
                    <a:pt x="1018" y="524"/>
                  </a:lnTo>
                  <a:lnTo>
                    <a:pt x="1002" y="534"/>
                  </a:lnTo>
                  <a:lnTo>
                    <a:pt x="976" y="520"/>
                  </a:lnTo>
                  <a:lnTo>
                    <a:pt x="976" y="526"/>
                  </a:lnTo>
                  <a:lnTo>
                    <a:pt x="961" y="516"/>
                  </a:lnTo>
                  <a:lnTo>
                    <a:pt x="959" y="511"/>
                  </a:lnTo>
                  <a:lnTo>
                    <a:pt x="927" y="511"/>
                  </a:lnTo>
                  <a:lnTo>
                    <a:pt x="927" y="517"/>
                  </a:lnTo>
                  <a:lnTo>
                    <a:pt x="919" y="521"/>
                  </a:lnTo>
                  <a:lnTo>
                    <a:pt x="912" y="521"/>
                  </a:lnTo>
                  <a:lnTo>
                    <a:pt x="912" y="527"/>
                  </a:lnTo>
                  <a:lnTo>
                    <a:pt x="903" y="527"/>
                  </a:lnTo>
                  <a:lnTo>
                    <a:pt x="896" y="532"/>
                  </a:lnTo>
                  <a:lnTo>
                    <a:pt x="870" y="533"/>
                  </a:lnTo>
                  <a:lnTo>
                    <a:pt x="845" y="529"/>
                  </a:lnTo>
                  <a:lnTo>
                    <a:pt x="838" y="533"/>
                  </a:lnTo>
                  <a:lnTo>
                    <a:pt x="829" y="529"/>
                  </a:lnTo>
                  <a:lnTo>
                    <a:pt x="829" y="539"/>
                  </a:lnTo>
                  <a:lnTo>
                    <a:pt x="821" y="539"/>
                  </a:lnTo>
                  <a:lnTo>
                    <a:pt x="822" y="543"/>
                  </a:lnTo>
                  <a:lnTo>
                    <a:pt x="838" y="553"/>
                  </a:lnTo>
                  <a:lnTo>
                    <a:pt x="831" y="553"/>
                  </a:lnTo>
                  <a:lnTo>
                    <a:pt x="831" y="557"/>
                  </a:lnTo>
                  <a:lnTo>
                    <a:pt x="815" y="563"/>
                  </a:lnTo>
                  <a:lnTo>
                    <a:pt x="806" y="568"/>
                  </a:lnTo>
                  <a:lnTo>
                    <a:pt x="789" y="563"/>
                  </a:lnTo>
                  <a:lnTo>
                    <a:pt x="773" y="563"/>
                  </a:lnTo>
                  <a:lnTo>
                    <a:pt x="773" y="559"/>
                  </a:lnTo>
                  <a:lnTo>
                    <a:pt x="740" y="569"/>
                  </a:lnTo>
                  <a:lnTo>
                    <a:pt x="733" y="569"/>
                  </a:lnTo>
                  <a:lnTo>
                    <a:pt x="733" y="579"/>
                  </a:lnTo>
                  <a:lnTo>
                    <a:pt x="724" y="579"/>
                  </a:lnTo>
                  <a:lnTo>
                    <a:pt x="726" y="585"/>
                  </a:lnTo>
                  <a:lnTo>
                    <a:pt x="733" y="589"/>
                  </a:lnTo>
                  <a:lnTo>
                    <a:pt x="750" y="589"/>
                  </a:lnTo>
                  <a:lnTo>
                    <a:pt x="759" y="593"/>
                  </a:lnTo>
                  <a:lnTo>
                    <a:pt x="791" y="593"/>
                  </a:lnTo>
                  <a:lnTo>
                    <a:pt x="799" y="598"/>
                  </a:lnTo>
                  <a:lnTo>
                    <a:pt x="808" y="598"/>
                  </a:lnTo>
                  <a:lnTo>
                    <a:pt x="817" y="602"/>
                  </a:lnTo>
                  <a:lnTo>
                    <a:pt x="809" y="612"/>
                  </a:lnTo>
                  <a:lnTo>
                    <a:pt x="801" y="618"/>
                  </a:lnTo>
                  <a:lnTo>
                    <a:pt x="802" y="642"/>
                  </a:lnTo>
                  <a:lnTo>
                    <a:pt x="818" y="642"/>
                  </a:lnTo>
                  <a:lnTo>
                    <a:pt x="827" y="647"/>
                  </a:lnTo>
                  <a:lnTo>
                    <a:pt x="819" y="651"/>
                  </a:lnTo>
                  <a:lnTo>
                    <a:pt x="811" y="651"/>
                  </a:lnTo>
                  <a:lnTo>
                    <a:pt x="811" y="667"/>
                  </a:lnTo>
                  <a:lnTo>
                    <a:pt x="795" y="663"/>
                  </a:lnTo>
                  <a:lnTo>
                    <a:pt x="770" y="673"/>
                  </a:lnTo>
                  <a:lnTo>
                    <a:pt x="763" y="677"/>
                  </a:lnTo>
                  <a:lnTo>
                    <a:pt x="755" y="677"/>
                  </a:lnTo>
                  <a:lnTo>
                    <a:pt x="739" y="687"/>
                  </a:lnTo>
                  <a:lnTo>
                    <a:pt x="747" y="693"/>
                  </a:lnTo>
                  <a:lnTo>
                    <a:pt x="763" y="691"/>
                  </a:lnTo>
                  <a:lnTo>
                    <a:pt x="763" y="697"/>
                  </a:lnTo>
                  <a:lnTo>
                    <a:pt x="772" y="712"/>
                  </a:lnTo>
                  <a:lnTo>
                    <a:pt x="798" y="722"/>
                  </a:lnTo>
                  <a:lnTo>
                    <a:pt x="789" y="726"/>
                  </a:lnTo>
                  <a:lnTo>
                    <a:pt x="798" y="730"/>
                  </a:lnTo>
                  <a:lnTo>
                    <a:pt x="791" y="736"/>
                  </a:lnTo>
                  <a:lnTo>
                    <a:pt x="757" y="746"/>
                  </a:lnTo>
                  <a:lnTo>
                    <a:pt x="750" y="756"/>
                  </a:lnTo>
                  <a:lnTo>
                    <a:pt x="733" y="752"/>
                  </a:lnTo>
                  <a:lnTo>
                    <a:pt x="734" y="762"/>
                  </a:lnTo>
                  <a:lnTo>
                    <a:pt x="726" y="756"/>
                  </a:lnTo>
                  <a:lnTo>
                    <a:pt x="701" y="752"/>
                  </a:lnTo>
                  <a:lnTo>
                    <a:pt x="684" y="743"/>
                  </a:lnTo>
                  <a:lnTo>
                    <a:pt x="677" y="748"/>
                  </a:lnTo>
                  <a:lnTo>
                    <a:pt x="635" y="749"/>
                  </a:lnTo>
                  <a:lnTo>
                    <a:pt x="635" y="753"/>
                  </a:lnTo>
                  <a:lnTo>
                    <a:pt x="579" y="755"/>
                  </a:lnTo>
                  <a:lnTo>
                    <a:pt x="586" y="759"/>
                  </a:lnTo>
                  <a:lnTo>
                    <a:pt x="588" y="765"/>
                  </a:lnTo>
                  <a:lnTo>
                    <a:pt x="579" y="765"/>
                  </a:lnTo>
                  <a:lnTo>
                    <a:pt x="579" y="769"/>
                  </a:lnTo>
                  <a:lnTo>
                    <a:pt x="570" y="771"/>
                  </a:lnTo>
                  <a:lnTo>
                    <a:pt x="572" y="775"/>
                  </a:lnTo>
                  <a:lnTo>
                    <a:pt x="563" y="775"/>
                  </a:lnTo>
                  <a:lnTo>
                    <a:pt x="539" y="781"/>
                  </a:lnTo>
                  <a:lnTo>
                    <a:pt x="514" y="791"/>
                  </a:lnTo>
                  <a:lnTo>
                    <a:pt x="514" y="797"/>
                  </a:lnTo>
                  <a:lnTo>
                    <a:pt x="531" y="795"/>
                  </a:lnTo>
                  <a:lnTo>
                    <a:pt x="531" y="815"/>
                  </a:lnTo>
                  <a:lnTo>
                    <a:pt x="549" y="820"/>
                  </a:lnTo>
                  <a:lnTo>
                    <a:pt x="550" y="840"/>
                  </a:lnTo>
                  <a:lnTo>
                    <a:pt x="559" y="844"/>
                  </a:lnTo>
                  <a:lnTo>
                    <a:pt x="550" y="844"/>
                  </a:lnTo>
                  <a:lnTo>
                    <a:pt x="541" y="840"/>
                  </a:lnTo>
                  <a:lnTo>
                    <a:pt x="533" y="845"/>
                  </a:lnTo>
                  <a:lnTo>
                    <a:pt x="534" y="850"/>
                  </a:lnTo>
                  <a:lnTo>
                    <a:pt x="493" y="851"/>
                  </a:lnTo>
                  <a:lnTo>
                    <a:pt x="494" y="866"/>
                  </a:lnTo>
                  <a:lnTo>
                    <a:pt x="501" y="866"/>
                  </a:lnTo>
                  <a:lnTo>
                    <a:pt x="503" y="870"/>
                  </a:lnTo>
                  <a:lnTo>
                    <a:pt x="494" y="876"/>
                  </a:lnTo>
                  <a:lnTo>
                    <a:pt x="461" y="876"/>
                  </a:lnTo>
                  <a:lnTo>
                    <a:pt x="454" y="871"/>
                  </a:lnTo>
                  <a:lnTo>
                    <a:pt x="436" y="877"/>
                  </a:lnTo>
                  <a:lnTo>
                    <a:pt x="429" y="877"/>
                  </a:lnTo>
                  <a:lnTo>
                    <a:pt x="436" y="881"/>
                  </a:lnTo>
                  <a:lnTo>
                    <a:pt x="438" y="887"/>
                  </a:lnTo>
                  <a:lnTo>
                    <a:pt x="413" y="887"/>
                  </a:lnTo>
                  <a:lnTo>
                    <a:pt x="413" y="897"/>
                  </a:lnTo>
                  <a:lnTo>
                    <a:pt x="405" y="893"/>
                  </a:lnTo>
                  <a:lnTo>
                    <a:pt x="396" y="893"/>
                  </a:lnTo>
                  <a:lnTo>
                    <a:pt x="373" y="899"/>
                  </a:lnTo>
                  <a:lnTo>
                    <a:pt x="364" y="899"/>
                  </a:lnTo>
                  <a:lnTo>
                    <a:pt x="363" y="889"/>
                  </a:lnTo>
                  <a:lnTo>
                    <a:pt x="331" y="890"/>
                  </a:lnTo>
                  <a:lnTo>
                    <a:pt x="314" y="880"/>
                  </a:lnTo>
                  <a:lnTo>
                    <a:pt x="289" y="880"/>
                  </a:lnTo>
                  <a:lnTo>
                    <a:pt x="281" y="876"/>
                  </a:lnTo>
                  <a:lnTo>
                    <a:pt x="281" y="881"/>
                  </a:lnTo>
                  <a:lnTo>
                    <a:pt x="274" y="881"/>
                  </a:lnTo>
                  <a:lnTo>
                    <a:pt x="274" y="886"/>
                  </a:lnTo>
                  <a:lnTo>
                    <a:pt x="258" y="896"/>
                  </a:lnTo>
                  <a:lnTo>
                    <a:pt x="249" y="892"/>
                  </a:lnTo>
                  <a:lnTo>
                    <a:pt x="232" y="887"/>
                  </a:lnTo>
                  <a:lnTo>
                    <a:pt x="233" y="892"/>
                  </a:lnTo>
                  <a:lnTo>
                    <a:pt x="225" y="893"/>
                  </a:lnTo>
                  <a:lnTo>
                    <a:pt x="225" y="883"/>
                  </a:lnTo>
                  <a:lnTo>
                    <a:pt x="207" y="883"/>
                  </a:lnTo>
                  <a:lnTo>
                    <a:pt x="215" y="869"/>
                  </a:lnTo>
                  <a:lnTo>
                    <a:pt x="223" y="858"/>
                  </a:lnTo>
                  <a:lnTo>
                    <a:pt x="220" y="808"/>
                  </a:lnTo>
                  <a:lnTo>
                    <a:pt x="212" y="799"/>
                  </a:lnTo>
                  <a:lnTo>
                    <a:pt x="202" y="785"/>
                  </a:lnTo>
                  <a:lnTo>
                    <a:pt x="199" y="740"/>
                  </a:lnTo>
                  <a:lnTo>
                    <a:pt x="190" y="716"/>
                  </a:lnTo>
                  <a:lnTo>
                    <a:pt x="187" y="671"/>
                  </a:lnTo>
                  <a:lnTo>
                    <a:pt x="193" y="642"/>
                  </a:lnTo>
                  <a:lnTo>
                    <a:pt x="200" y="622"/>
                  </a:lnTo>
                  <a:lnTo>
                    <a:pt x="216" y="611"/>
                  </a:lnTo>
                  <a:lnTo>
                    <a:pt x="216" y="606"/>
                  </a:lnTo>
                  <a:close/>
                  <a:moveTo>
                    <a:pt x="196" y="43"/>
                  </a:moveTo>
                  <a:lnTo>
                    <a:pt x="197" y="43"/>
                  </a:lnTo>
                  <a:lnTo>
                    <a:pt x="199" y="43"/>
                  </a:lnTo>
                  <a:lnTo>
                    <a:pt x="199" y="45"/>
                  </a:lnTo>
                  <a:lnTo>
                    <a:pt x="200" y="45"/>
                  </a:lnTo>
                  <a:lnTo>
                    <a:pt x="202" y="45"/>
                  </a:lnTo>
                  <a:lnTo>
                    <a:pt x="202" y="46"/>
                  </a:lnTo>
                  <a:lnTo>
                    <a:pt x="203" y="46"/>
                  </a:lnTo>
                  <a:lnTo>
                    <a:pt x="205" y="46"/>
                  </a:lnTo>
                  <a:lnTo>
                    <a:pt x="206" y="46"/>
                  </a:lnTo>
                  <a:lnTo>
                    <a:pt x="206" y="48"/>
                  </a:lnTo>
                  <a:lnTo>
                    <a:pt x="207" y="48"/>
                  </a:lnTo>
                  <a:lnTo>
                    <a:pt x="209" y="48"/>
                  </a:lnTo>
                  <a:lnTo>
                    <a:pt x="210" y="48"/>
                  </a:lnTo>
                  <a:lnTo>
                    <a:pt x="210" y="49"/>
                  </a:lnTo>
                  <a:lnTo>
                    <a:pt x="212" y="49"/>
                  </a:lnTo>
                  <a:lnTo>
                    <a:pt x="213" y="49"/>
                  </a:lnTo>
                  <a:lnTo>
                    <a:pt x="213" y="51"/>
                  </a:lnTo>
                  <a:lnTo>
                    <a:pt x="215" y="51"/>
                  </a:lnTo>
                  <a:lnTo>
                    <a:pt x="216" y="51"/>
                  </a:lnTo>
                  <a:lnTo>
                    <a:pt x="216" y="52"/>
                  </a:lnTo>
                  <a:lnTo>
                    <a:pt x="217" y="52"/>
                  </a:lnTo>
                  <a:lnTo>
                    <a:pt x="217" y="53"/>
                  </a:lnTo>
                  <a:lnTo>
                    <a:pt x="219" y="53"/>
                  </a:lnTo>
                  <a:lnTo>
                    <a:pt x="220" y="53"/>
                  </a:lnTo>
                  <a:lnTo>
                    <a:pt x="222" y="53"/>
                  </a:lnTo>
                  <a:lnTo>
                    <a:pt x="222" y="55"/>
                  </a:lnTo>
                  <a:lnTo>
                    <a:pt x="222" y="56"/>
                  </a:lnTo>
                  <a:lnTo>
                    <a:pt x="220" y="56"/>
                  </a:lnTo>
                  <a:lnTo>
                    <a:pt x="220" y="58"/>
                  </a:lnTo>
                  <a:lnTo>
                    <a:pt x="220" y="59"/>
                  </a:lnTo>
                  <a:lnTo>
                    <a:pt x="219" y="59"/>
                  </a:lnTo>
                  <a:lnTo>
                    <a:pt x="217" y="59"/>
                  </a:lnTo>
                  <a:lnTo>
                    <a:pt x="217" y="62"/>
                  </a:lnTo>
                  <a:lnTo>
                    <a:pt x="216" y="62"/>
                  </a:lnTo>
                  <a:lnTo>
                    <a:pt x="215" y="62"/>
                  </a:lnTo>
                  <a:lnTo>
                    <a:pt x="215" y="64"/>
                  </a:lnTo>
                  <a:lnTo>
                    <a:pt x="212" y="64"/>
                  </a:lnTo>
                  <a:lnTo>
                    <a:pt x="210" y="64"/>
                  </a:lnTo>
                  <a:lnTo>
                    <a:pt x="209" y="64"/>
                  </a:lnTo>
                  <a:lnTo>
                    <a:pt x="209" y="65"/>
                  </a:lnTo>
                  <a:lnTo>
                    <a:pt x="207" y="65"/>
                  </a:lnTo>
                  <a:lnTo>
                    <a:pt x="207" y="66"/>
                  </a:lnTo>
                  <a:lnTo>
                    <a:pt x="206" y="66"/>
                  </a:lnTo>
                  <a:lnTo>
                    <a:pt x="205" y="66"/>
                  </a:lnTo>
                  <a:lnTo>
                    <a:pt x="203" y="66"/>
                  </a:lnTo>
                  <a:lnTo>
                    <a:pt x="202" y="66"/>
                  </a:lnTo>
                  <a:lnTo>
                    <a:pt x="202" y="68"/>
                  </a:lnTo>
                  <a:lnTo>
                    <a:pt x="200" y="68"/>
                  </a:lnTo>
                  <a:lnTo>
                    <a:pt x="189" y="68"/>
                  </a:lnTo>
                  <a:lnTo>
                    <a:pt x="189" y="66"/>
                  </a:lnTo>
                  <a:lnTo>
                    <a:pt x="186" y="66"/>
                  </a:lnTo>
                  <a:lnTo>
                    <a:pt x="183" y="66"/>
                  </a:lnTo>
                  <a:lnTo>
                    <a:pt x="181" y="66"/>
                  </a:lnTo>
                  <a:lnTo>
                    <a:pt x="181" y="65"/>
                  </a:lnTo>
                  <a:lnTo>
                    <a:pt x="181" y="64"/>
                  </a:lnTo>
                  <a:lnTo>
                    <a:pt x="186" y="64"/>
                  </a:lnTo>
                  <a:lnTo>
                    <a:pt x="187" y="64"/>
                  </a:lnTo>
                  <a:lnTo>
                    <a:pt x="187" y="62"/>
                  </a:lnTo>
                  <a:lnTo>
                    <a:pt x="186" y="62"/>
                  </a:lnTo>
                  <a:lnTo>
                    <a:pt x="184" y="62"/>
                  </a:lnTo>
                  <a:lnTo>
                    <a:pt x="184" y="61"/>
                  </a:lnTo>
                  <a:lnTo>
                    <a:pt x="183" y="61"/>
                  </a:lnTo>
                  <a:lnTo>
                    <a:pt x="181" y="61"/>
                  </a:lnTo>
                  <a:lnTo>
                    <a:pt x="181" y="59"/>
                  </a:lnTo>
                  <a:lnTo>
                    <a:pt x="180" y="59"/>
                  </a:lnTo>
                  <a:lnTo>
                    <a:pt x="180" y="58"/>
                  </a:lnTo>
                  <a:lnTo>
                    <a:pt x="181" y="58"/>
                  </a:lnTo>
                  <a:lnTo>
                    <a:pt x="181" y="56"/>
                  </a:lnTo>
                  <a:lnTo>
                    <a:pt x="183" y="56"/>
                  </a:lnTo>
                  <a:lnTo>
                    <a:pt x="184" y="56"/>
                  </a:lnTo>
                  <a:lnTo>
                    <a:pt x="184" y="55"/>
                  </a:lnTo>
                  <a:lnTo>
                    <a:pt x="186" y="55"/>
                  </a:lnTo>
                  <a:lnTo>
                    <a:pt x="186" y="53"/>
                  </a:lnTo>
                  <a:lnTo>
                    <a:pt x="184" y="53"/>
                  </a:lnTo>
                  <a:lnTo>
                    <a:pt x="183" y="53"/>
                  </a:lnTo>
                  <a:lnTo>
                    <a:pt x="183" y="52"/>
                  </a:lnTo>
                  <a:lnTo>
                    <a:pt x="181" y="52"/>
                  </a:lnTo>
                  <a:lnTo>
                    <a:pt x="181" y="51"/>
                  </a:lnTo>
                  <a:lnTo>
                    <a:pt x="183" y="51"/>
                  </a:lnTo>
                  <a:lnTo>
                    <a:pt x="184" y="51"/>
                  </a:lnTo>
                  <a:lnTo>
                    <a:pt x="184" y="49"/>
                  </a:lnTo>
                  <a:lnTo>
                    <a:pt x="186" y="49"/>
                  </a:lnTo>
                  <a:lnTo>
                    <a:pt x="186" y="48"/>
                  </a:lnTo>
                  <a:lnTo>
                    <a:pt x="187" y="48"/>
                  </a:lnTo>
                  <a:lnTo>
                    <a:pt x="192" y="48"/>
                  </a:lnTo>
                  <a:lnTo>
                    <a:pt x="192" y="46"/>
                  </a:lnTo>
                  <a:lnTo>
                    <a:pt x="189" y="46"/>
                  </a:lnTo>
                  <a:lnTo>
                    <a:pt x="187" y="46"/>
                  </a:lnTo>
                  <a:lnTo>
                    <a:pt x="187" y="45"/>
                  </a:lnTo>
                  <a:lnTo>
                    <a:pt x="190" y="45"/>
                  </a:lnTo>
                  <a:lnTo>
                    <a:pt x="192" y="45"/>
                  </a:lnTo>
                  <a:lnTo>
                    <a:pt x="192" y="43"/>
                  </a:lnTo>
                  <a:lnTo>
                    <a:pt x="193" y="43"/>
                  </a:lnTo>
                  <a:lnTo>
                    <a:pt x="196" y="43"/>
                  </a:lnTo>
                  <a:close/>
                  <a:moveTo>
                    <a:pt x="35" y="169"/>
                  </a:moveTo>
                  <a:lnTo>
                    <a:pt x="36" y="169"/>
                  </a:lnTo>
                  <a:lnTo>
                    <a:pt x="36" y="170"/>
                  </a:lnTo>
                  <a:lnTo>
                    <a:pt x="37" y="170"/>
                  </a:lnTo>
                  <a:lnTo>
                    <a:pt x="39" y="170"/>
                  </a:lnTo>
                  <a:lnTo>
                    <a:pt x="39" y="172"/>
                  </a:lnTo>
                  <a:lnTo>
                    <a:pt x="37" y="172"/>
                  </a:lnTo>
                  <a:lnTo>
                    <a:pt x="37" y="173"/>
                  </a:lnTo>
                  <a:lnTo>
                    <a:pt x="35" y="173"/>
                  </a:lnTo>
                  <a:lnTo>
                    <a:pt x="33" y="173"/>
                  </a:lnTo>
                  <a:lnTo>
                    <a:pt x="30" y="173"/>
                  </a:lnTo>
                  <a:lnTo>
                    <a:pt x="30" y="172"/>
                  </a:lnTo>
                  <a:lnTo>
                    <a:pt x="30" y="173"/>
                  </a:lnTo>
                  <a:lnTo>
                    <a:pt x="29" y="173"/>
                  </a:lnTo>
                  <a:lnTo>
                    <a:pt x="27" y="173"/>
                  </a:lnTo>
                  <a:lnTo>
                    <a:pt x="26" y="173"/>
                  </a:lnTo>
                  <a:lnTo>
                    <a:pt x="26" y="174"/>
                  </a:lnTo>
                  <a:lnTo>
                    <a:pt x="27" y="174"/>
                  </a:lnTo>
                  <a:lnTo>
                    <a:pt x="26" y="174"/>
                  </a:lnTo>
                  <a:lnTo>
                    <a:pt x="26" y="176"/>
                  </a:lnTo>
                  <a:lnTo>
                    <a:pt x="27" y="176"/>
                  </a:lnTo>
                  <a:lnTo>
                    <a:pt x="30" y="176"/>
                  </a:lnTo>
                  <a:lnTo>
                    <a:pt x="30" y="179"/>
                  </a:lnTo>
                  <a:lnTo>
                    <a:pt x="29" y="179"/>
                  </a:lnTo>
                  <a:lnTo>
                    <a:pt x="25" y="179"/>
                  </a:lnTo>
                  <a:lnTo>
                    <a:pt x="25" y="180"/>
                  </a:lnTo>
                  <a:lnTo>
                    <a:pt x="23" y="180"/>
                  </a:lnTo>
                  <a:lnTo>
                    <a:pt x="20" y="180"/>
                  </a:lnTo>
                  <a:lnTo>
                    <a:pt x="19" y="180"/>
                  </a:lnTo>
                  <a:lnTo>
                    <a:pt x="19" y="182"/>
                  </a:lnTo>
                  <a:lnTo>
                    <a:pt x="17" y="182"/>
                  </a:lnTo>
                  <a:lnTo>
                    <a:pt x="13" y="182"/>
                  </a:lnTo>
                  <a:lnTo>
                    <a:pt x="12" y="182"/>
                  </a:lnTo>
                  <a:lnTo>
                    <a:pt x="10" y="182"/>
                  </a:lnTo>
                  <a:lnTo>
                    <a:pt x="10" y="180"/>
                  </a:lnTo>
                  <a:lnTo>
                    <a:pt x="9" y="180"/>
                  </a:lnTo>
                  <a:lnTo>
                    <a:pt x="7" y="180"/>
                  </a:lnTo>
                  <a:lnTo>
                    <a:pt x="7" y="179"/>
                  </a:lnTo>
                  <a:lnTo>
                    <a:pt x="6" y="179"/>
                  </a:lnTo>
                  <a:lnTo>
                    <a:pt x="4" y="179"/>
                  </a:lnTo>
                  <a:lnTo>
                    <a:pt x="3" y="179"/>
                  </a:lnTo>
                  <a:lnTo>
                    <a:pt x="3" y="177"/>
                  </a:lnTo>
                  <a:lnTo>
                    <a:pt x="1" y="177"/>
                  </a:lnTo>
                  <a:lnTo>
                    <a:pt x="0" y="177"/>
                  </a:lnTo>
                  <a:lnTo>
                    <a:pt x="0" y="176"/>
                  </a:lnTo>
                  <a:lnTo>
                    <a:pt x="1" y="176"/>
                  </a:lnTo>
                  <a:lnTo>
                    <a:pt x="1" y="174"/>
                  </a:lnTo>
                  <a:lnTo>
                    <a:pt x="3" y="174"/>
                  </a:lnTo>
                  <a:lnTo>
                    <a:pt x="3" y="173"/>
                  </a:lnTo>
                  <a:lnTo>
                    <a:pt x="4" y="173"/>
                  </a:lnTo>
                  <a:lnTo>
                    <a:pt x="6" y="173"/>
                  </a:lnTo>
                  <a:lnTo>
                    <a:pt x="6" y="172"/>
                  </a:lnTo>
                  <a:lnTo>
                    <a:pt x="7" y="172"/>
                  </a:lnTo>
                  <a:lnTo>
                    <a:pt x="9" y="172"/>
                  </a:lnTo>
                  <a:lnTo>
                    <a:pt x="9" y="170"/>
                  </a:lnTo>
                  <a:lnTo>
                    <a:pt x="10" y="170"/>
                  </a:lnTo>
                  <a:lnTo>
                    <a:pt x="12" y="170"/>
                  </a:lnTo>
                  <a:lnTo>
                    <a:pt x="14" y="170"/>
                  </a:lnTo>
                  <a:lnTo>
                    <a:pt x="16" y="170"/>
                  </a:lnTo>
                  <a:lnTo>
                    <a:pt x="16" y="172"/>
                  </a:lnTo>
                  <a:lnTo>
                    <a:pt x="16" y="170"/>
                  </a:lnTo>
                  <a:lnTo>
                    <a:pt x="19" y="170"/>
                  </a:lnTo>
                  <a:lnTo>
                    <a:pt x="19" y="172"/>
                  </a:lnTo>
                  <a:lnTo>
                    <a:pt x="20" y="172"/>
                  </a:lnTo>
                  <a:lnTo>
                    <a:pt x="20" y="170"/>
                  </a:lnTo>
                  <a:lnTo>
                    <a:pt x="23" y="170"/>
                  </a:lnTo>
                  <a:lnTo>
                    <a:pt x="26" y="170"/>
                  </a:lnTo>
                  <a:lnTo>
                    <a:pt x="29" y="170"/>
                  </a:lnTo>
                  <a:lnTo>
                    <a:pt x="30" y="170"/>
                  </a:lnTo>
                  <a:lnTo>
                    <a:pt x="30" y="169"/>
                  </a:lnTo>
                  <a:lnTo>
                    <a:pt x="33" y="169"/>
                  </a:lnTo>
                  <a:lnTo>
                    <a:pt x="35" y="169"/>
                  </a:lnTo>
                  <a:close/>
                  <a:moveTo>
                    <a:pt x="111" y="19"/>
                  </a:moveTo>
                  <a:lnTo>
                    <a:pt x="111" y="20"/>
                  </a:lnTo>
                  <a:lnTo>
                    <a:pt x="112" y="20"/>
                  </a:lnTo>
                  <a:lnTo>
                    <a:pt x="112" y="22"/>
                  </a:lnTo>
                  <a:lnTo>
                    <a:pt x="111" y="22"/>
                  </a:lnTo>
                  <a:lnTo>
                    <a:pt x="107" y="22"/>
                  </a:lnTo>
                  <a:lnTo>
                    <a:pt x="107" y="23"/>
                  </a:lnTo>
                  <a:lnTo>
                    <a:pt x="105" y="23"/>
                  </a:lnTo>
                  <a:lnTo>
                    <a:pt x="104" y="23"/>
                  </a:lnTo>
                  <a:lnTo>
                    <a:pt x="102" y="23"/>
                  </a:lnTo>
                  <a:lnTo>
                    <a:pt x="101" y="23"/>
                  </a:lnTo>
                  <a:lnTo>
                    <a:pt x="101" y="22"/>
                  </a:lnTo>
                  <a:lnTo>
                    <a:pt x="99" y="22"/>
                  </a:lnTo>
                  <a:lnTo>
                    <a:pt x="98" y="22"/>
                  </a:lnTo>
                  <a:lnTo>
                    <a:pt x="98" y="19"/>
                  </a:lnTo>
                  <a:lnTo>
                    <a:pt x="98" y="17"/>
                  </a:lnTo>
                  <a:lnTo>
                    <a:pt x="101" y="17"/>
                  </a:lnTo>
                  <a:lnTo>
                    <a:pt x="104" y="17"/>
                  </a:lnTo>
                  <a:lnTo>
                    <a:pt x="104" y="16"/>
                  </a:lnTo>
                  <a:lnTo>
                    <a:pt x="111" y="16"/>
                  </a:lnTo>
                  <a:lnTo>
                    <a:pt x="111" y="19"/>
                  </a:lnTo>
                  <a:close/>
                  <a:moveTo>
                    <a:pt x="122" y="0"/>
                  </a:moveTo>
                  <a:lnTo>
                    <a:pt x="122" y="2"/>
                  </a:lnTo>
                  <a:lnTo>
                    <a:pt x="124" y="2"/>
                  </a:lnTo>
                  <a:lnTo>
                    <a:pt x="125" y="2"/>
                  </a:lnTo>
                  <a:lnTo>
                    <a:pt x="125" y="3"/>
                  </a:lnTo>
                  <a:lnTo>
                    <a:pt x="124" y="3"/>
                  </a:lnTo>
                  <a:lnTo>
                    <a:pt x="122" y="3"/>
                  </a:lnTo>
                  <a:lnTo>
                    <a:pt x="121" y="3"/>
                  </a:lnTo>
                  <a:lnTo>
                    <a:pt x="121" y="4"/>
                  </a:lnTo>
                  <a:lnTo>
                    <a:pt x="120" y="4"/>
                  </a:lnTo>
                  <a:lnTo>
                    <a:pt x="118" y="4"/>
                  </a:lnTo>
                  <a:lnTo>
                    <a:pt x="115" y="4"/>
                  </a:lnTo>
                  <a:lnTo>
                    <a:pt x="112" y="4"/>
                  </a:lnTo>
                  <a:lnTo>
                    <a:pt x="112" y="2"/>
                  </a:lnTo>
                  <a:lnTo>
                    <a:pt x="115" y="2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18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1273175" y="1511300"/>
              <a:ext cx="360363" cy="296863"/>
            </a:xfrm>
            <a:custGeom>
              <a:avLst/>
              <a:gdLst>
                <a:gd name="T0" fmla="*/ 224 w 227"/>
                <a:gd name="T1" fmla="*/ 116 h 187"/>
                <a:gd name="T2" fmla="*/ 222 w 227"/>
                <a:gd name="T3" fmla="*/ 118 h 187"/>
                <a:gd name="T4" fmla="*/ 213 w 227"/>
                <a:gd name="T5" fmla="*/ 113 h 187"/>
                <a:gd name="T6" fmla="*/ 211 w 227"/>
                <a:gd name="T7" fmla="*/ 123 h 187"/>
                <a:gd name="T8" fmla="*/ 219 w 227"/>
                <a:gd name="T9" fmla="*/ 128 h 187"/>
                <a:gd name="T10" fmla="*/ 222 w 227"/>
                <a:gd name="T11" fmla="*/ 135 h 187"/>
                <a:gd name="T12" fmla="*/ 217 w 227"/>
                <a:gd name="T13" fmla="*/ 139 h 187"/>
                <a:gd name="T14" fmla="*/ 213 w 227"/>
                <a:gd name="T15" fmla="*/ 144 h 187"/>
                <a:gd name="T16" fmla="*/ 211 w 227"/>
                <a:gd name="T17" fmla="*/ 148 h 187"/>
                <a:gd name="T18" fmla="*/ 216 w 227"/>
                <a:gd name="T19" fmla="*/ 145 h 187"/>
                <a:gd name="T20" fmla="*/ 224 w 227"/>
                <a:gd name="T21" fmla="*/ 138 h 187"/>
                <a:gd name="T22" fmla="*/ 223 w 227"/>
                <a:gd name="T23" fmla="*/ 146 h 187"/>
                <a:gd name="T24" fmla="*/ 217 w 227"/>
                <a:gd name="T25" fmla="*/ 154 h 187"/>
                <a:gd name="T26" fmla="*/ 213 w 227"/>
                <a:gd name="T27" fmla="*/ 162 h 187"/>
                <a:gd name="T28" fmla="*/ 207 w 227"/>
                <a:gd name="T29" fmla="*/ 168 h 187"/>
                <a:gd name="T30" fmla="*/ 198 w 227"/>
                <a:gd name="T31" fmla="*/ 171 h 187"/>
                <a:gd name="T32" fmla="*/ 191 w 227"/>
                <a:gd name="T33" fmla="*/ 174 h 187"/>
                <a:gd name="T34" fmla="*/ 173 w 227"/>
                <a:gd name="T35" fmla="*/ 175 h 187"/>
                <a:gd name="T36" fmla="*/ 161 w 227"/>
                <a:gd name="T37" fmla="*/ 178 h 187"/>
                <a:gd name="T38" fmla="*/ 151 w 227"/>
                <a:gd name="T39" fmla="*/ 181 h 187"/>
                <a:gd name="T40" fmla="*/ 141 w 227"/>
                <a:gd name="T41" fmla="*/ 182 h 187"/>
                <a:gd name="T42" fmla="*/ 125 w 227"/>
                <a:gd name="T43" fmla="*/ 185 h 187"/>
                <a:gd name="T44" fmla="*/ 98 w 227"/>
                <a:gd name="T45" fmla="*/ 185 h 187"/>
                <a:gd name="T46" fmla="*/ 89 w 227"/>
                <a:gd name="T47" fmla="*/ 182 h 187"/>
                <a:gd name="T48" fmla="*/ 82 w 227"/>
                <a:gd name="T49" fmla="*/ 185 h 187"/>
                <a:gd name="T50" fmla="*/ 65 w 227"/>
                <a:gd name="T51" fmla="*/ 135 h 187"/>
                <a:gd name="T52" fmla="*/ 62 w 227"/>
                <a:gd name="T53" fmla="*/ 110 h 187"/>
                <a:gd name="T54" fmla="*/ 0 w 227"/>
                <a:gd name="T55" fmla="*/ 64 h 187"/>
                <a:gd name="T56" fmla="*/ 66 w 227"/>
                <a:gd name="T57" fmla="*/ 31 h 187"/>
                <a:gd name="T58" fmla="*/ 132 w 227"/>
                <a:gd name="T59" fmla="*/ 11 h 187"/>
                <a:gd name="T60" fmla="*/ 142 w 227"/>
                <a:gd name="T61" fmla="*/ 8 h 187"/>
                <a:gd name="T62" fmla="*/ 142 w 227"/>
                <a:gd name="T63" fmla="*/ 5 h 187"/>
                <a:gd name="T64" fmla="*/ 142 w 227"/>
                <a:gd name="T65" fmla="*/ 1 h 187"/>
                <a:gd name="T66" fmla="*/ 148 w 227"/>
                <a:gd name="T67" fmla="*/ 7 h 187"/>
                <a:gd name="T68" fmla="*/ 144 w 227"/>
                <a:gd name="T69" fmla="*/ 11 h 187"/>
                <a:gd name="T70" fmla="*/ 132 w 227"/>
                <a:gd name="T71" fmla="*/ 14 h 187"/>
                <a:gd name="T72" fmla="*/ 128 w 227"/>
                <a:gd name="T73" fmla="*/ 18 h 187"/>
                <a:gd name="T74" fmla="*/ 134 w 227"/>
                <a:gd name="T75" fmla="*/ 24 h 187"/>
                <a:gd name="T76" fmla="*/ 141 w 227"/>
                <a:gd name="T77" fmla="*/ 30 h 187"/>
                <a:gd name="T78" fmla="*/ 147 w 227"/>
                <a:gd name="T79" fmla="*/ 36 h 187"/>
                <a:gd name="T80" fmla="*/ 160 w 227"/>
                <a:gd name="T81" fmla="*/ 33 h 187"/>
                <a:gd name="T82" fmla="*/ 164 w 227"/>
                <a:gd name="T83" fmla="*/ 27 h 187"/>
                <a:gd name="T84" fmla="*/ 165 w 227"/>
                <a:gd name="T85" fmla="*/ 33 h 187"/>
                <a:gd name="T86" fmla="*/ 154 w 227"/>
                <a:gd name="T87" fmla="*/ 36 h 187"/>
                <a:gd name="T88" fmla="*/ 150 w 227"/>
                <a:gd name="T89" fmla="*/ 40 h 187"/>
                <a:gd name="T90" fmla="*/ 152 w 227"/>
                <a:gd name="T91" fmla="*/ 46 h 187"/>
                <a:gd name="T92" fmla="*/ 157 w 227"/>
                <a:gd name="T93" fmla="*/ 57 h 187"/>
                <a:gd name="T94" fmla="*/ 161 w 227"/>
                <a:gd name="T95" fmla="*/ 64 h 187"/>
                <a:gd name="T96" fmla="*/ 167 w 227"/>
                <a:gd name="T97" fmla="*/ 70 h 187"/>
                <a:gd name="T98" fmla="*/ 171 w 227"/>
                <a:gd name="T99" fmla="*/ 77 h 187"/>
                <a:gd name="T100" fmla="*/ 181 w 227"/>
                <a:gd name="T101" fmla="*/ 82 h 187"/>
                <a:gd name="T102" fmla="*/ 191 w 227"/>
                <a:gd name="T103" fmla="*/ 79 h 187"/>
                <a:gd name="T104" fmla="*/ 201 w 227"/>
                <a:gd name="T105" fmla="*/ 76 h 187"/>
                <a:gd name="T106" fmla="*/ 207 w 227"/>
                <a:gd name="T107" fmla="*/ 82 h 187"/>
                <a:gd name="T108" fmla="*/ 201 w 227"/>
                <a:gd name="T109" fmla="*/ 79 h 187"/>
                <a:gd name="T110" fmla="*/ 193 w 227"/>
                <a:gd name="T111" fmla="*/ 82 h 187"/>
                <a:gd name="T112" fmla="*/ 184 w 227"/>
                <a:gd name="T113" fmla="*/ 85 h 187"/>
                <a:gd name="T114" fmla="*/ 188 w 227"/>
                <a:gd name="T115" fmla="*/ 95 h 187"/>
                <a:gd name="T116" fmla="*/ 196 w 227"/>
                <a:gd name="T117" fmla="*/ 99 h 187"/>
                <a:gd name="T118" fmla="*/ 198 w 227"/>
                <a:gd name="T119" fmla="*/ 105 h 187"/>
                <a:gd name="T120" fmla="*/ 207 w 227"/>
                <a:gd name="T121" fmla="*/ 110 h 187"/>
                <a:gd name="T122" fmla="*/ 216 w 227"/>
                <a:gd name="T123" fmla="*/ 11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7" h="187">
                  <a:moveTo>
                    <a:pt x="220" y="109"/>
                  </a:moveTo>
                  <a:lnTo>
                    <a:pt x="220" y="110"/>
                  </a:lnTo>
                  <a:lnTo>
                    <a:pt x="220" y="112"/>
                  </a:lnTo>
                  <a:lnTo>
                    <a:pt x="222" y="112"/>
                  </a:lnTo>
                  <a:lnTo>
                    <a:pt x="222" y="113"/>
                  </a:lnTo>
                  <a:lnTo>
                    <a:pt x="223" y="113"/>
                  </a:lnTo>
                  <a:lnTo>
                    <a:pt x="223" y="116"/>
                  </a:lnTo>
                  <a:lnTo>
                    <a:pt x="224" y="116"/>
                  </a:lnTo>
                  <a:lnTo>
                    <a:pt x="224" y="118"/>
                  </a:lnTo>
                  <a:lnTo>
                    <a:pt x="227" y="118"/>
                  </a:lnTo>
                  <a:lnTo>
                    <a:pt x="226" y="118"/>
                  </a:lnTo>
                  <a:lnTo>
                    <a:pt x="226" y="119"/>
                  </a:lnTo>
                  <a:lnTo>
                    <a:pt x="224" y="119"/>
                  </a:lnTo>
                  <a:lnTo>
                    <a:pt x="223" y="119"/>
                  </a:lnTo>
                  <a:lnTo>
                    <a:pt x="222" y="119"/>
                  </a:lnTo>
                  <a:lnTo>
                    <a:pt x="222" y="118"/>
                  </a:lnTo>
                  <a:lnTo>
                    <a:pt x="222" y="116"/>
                  </a:lnTo>
                  <a:lnTo>
                    <a:pt x="220" y="116"/>
                  </a:lnTo>
                  <a:lnTo>
                    <a:pt x="220" y="115"/>
                  </a:lnTo>
                  <a:lnTo>
                    <a:pt x="220" y="113"/>
                  </a:lnTo>
                  <a:lnTo>
                    <a:pt x="219" y="113"/>
                  </a:lnTo>
                  <a:lnTo>
                    <a:pt x="217" y="113"/>
                  </a:lnTo>
                  <a:lnTo>
                    <a:pt x="216" y="113"/>
                  </a:lnTo>
                  <a:lnTo>
                    <a:pt x="213" y="113"/>
                  </a:lnTo>
                  <a:lnTo>
                    <a:pt x="213" y="115"/>
                  </a:lnTo>
                  <a:lnTo>
                    <a:pt x="211" y="115"/>
                  </a:lnTo>
                  <a:lnTo>
                    <a:pt x="210" y="115"/>
                  </a:lnTo>
                  <a:lnTo>
                    <a:pt x="210" y="118"/>
                  </a:lnTo>
                  <a:lnTo>
                    <a:pt x="210" y="121"/>
                  </a:lnTo>
                  <a:lnTo>
                    <a:pt x="211" y="121"/>
                  </a:lnTo>
                  <a:lnTo>
                    <a:pt x="211" y="122"/>
                  </a:lnTo>
                  <a:lnTo>
                    <a:pt x="211" y="123"/>
                  </a:lnTo>
                  <a:lnTo>
                    <a:pt x="213" y="123"/>
                  </a:lnTo>
                  <a:lnTo>
                    <a:pt x="213" y="125"/>
                  </a:lnTo>
                  <a:lnTo>
                    <a:pt x="214" y="125"/>
                  </a:lnTo>
                  <a:lnTo>
                    <a:pt x="214" y="126"/>
                  </a:lnTo>
                  <a:lnTo>
                    <a:pt x="216" y="126"/>
                  </a:lnTo>
                  <a:lnTo>
                    <a:pt x="216" y="128"/>
                  </a:lnTo>
                  <a:lnTo>
                    <a:pt x="217" y="128"/>
                  </a:lnTo>
                  <a:lnTo>
                    <a:pt x="219" y="128"/>
                  </a:lnTo>
                  <a:lnTo>
                    <a:pt x="219" y="129"/>
                  </a:lnTo>
                  <a:lnTo>
                    <a:pt x="220" y="129"/>
                  </a:lnTo>
                  <a:lnTo>
                    <a:pt x="222" y="129"/>
                  </a:lnTo>
                  <a:lnTo>
                    <a:pt x="222" y="131"/>
                  </a:lnTo>
                  <a:lnTo>
                    <a:pt x="222" y="132"/>
                  </a:lnTo>
                  <a:lnTo>
                    <a:pt x="223" y="132"/>
                  </a:lnTo>
                  <a:lnTo>
                    <a:pt x="223" y="135"/>
                  </a:lnTo>
                  <a:lnTo>
                    <a:pt x="222" y="135"/>
                  </a:lnTo>
                  <a:lnTo>
                    <a:pt x="223" y="135"/>
                  </a:lnTo>
                  <a:lnTo>
                    <a:pt x="222" y="135"/>
                  </a:lnTo>
                  <a:lnTo>
                    <a:pt x="222" y="136"/>
                  </a:lnTo>
                  <a:lnTo>
                    <a:pt x="220" y="136"/>
                  </a:lnTo>
                  <a:lnTo>
                    <a:pt x="219" y="136"/>
                  </a:lnTo>
                  <a:lnTo>
                    <a:pt x="219" y="138"/>
                  </a:lnTo>
                  <a:lnTo>
                    <a:pt x="217" y="138"/>
                  </a:lnTo>
                  <a:lnTo>
                    <a:pt x="217" y="139"/>
                  </a:lnTo>
                  <a:lnTo>
                    <a:pt x="216" y="139"/>
                  </a:lnTo>
                  <a:lnTo>
                    <a:pt x="216" y="141"/>
                  </a:lnTo>
                  <a:lnTo>
                    <a:pt x="214" y="141"/>
                  </a:lnTo>
                  <a:lnTo>
                    <a:pt x="213" y="141"/>
                  </a:lnTo>
                  <a:lnTo>
                    <a:pt x="213" y="142"/>
                  </a:lnTo>
                  <a:lnTo>
                    <a:pt x="214" y="142"/>
                  </a:lnTo>
                  <a:lnTo>
                    <a:pt x="214" y="144"/>
                  </a:lnTo>
                  <a:lnTo>
                    <a:pt x="213" y="144"/>
                  </a:lnTo>
                  <a:lnTo>
                    <a:pt x="213" y="145"/>
                  </a:lnTo>
                  <a:lnTo>
                    <a:pt x="211" y="145"/>
                  </a:lnTo>
                  <a:lnTo>
                    <a:pt x="210" y="145"/>
                  </a:lnTo>
                  <a:lnTo>
                    <a:pt x="210" y="146"/>
                  </a:lnTo>
                  <a:lnTo>
                    <a:pt x="209" y="146"/>
                  </a:lnTo>
                  <a:lnTo>
                    <a:pt x="209" y="148"/>
                  </a:lnTo>
                  <a:lnTo>
                    <a:pt x="210" y="148"/>
                  </a:lnTo>
                  <a:lnTo>
                    <a:pt x="211" y="148"/>
                  </a:lnTo>
                  <a:lnTo>
                    <a:pt x="211" y="149"/>
                  </a:lnTo>
                  <a:lnTo>
                    <a:pt x="213" y="149"/>
                  </a:lnTo>
                  <a:lnTo>
                    <a:pt x="216" y="149"/>
                  </a:lnTo>
                  <a:lnTo>
                    <a:pt x="214" y="149"/>
                  </a:lnTo>
                  <a:lnTo>
                    <a:pt x="214" y="148"/>
                  </a:lnTo>
                  <a:lnTo>
                    <a:pt x="216" y="148"/>
                  </a:lnTo>
                  <a:lnTo>
                    <a:pt x="216" y="146"/>
                  </a:lnTo>
                  <a:lnTo>
                    <a:pt x="216" y="145"/>
                  </a:lnTo>
                  <a:lnTo>
                    <a:pt x="217" y="145"/>
                  </a:lnTo>
                  <a:lnTo>
                    <a:pt x="217" y="144"/>
                  </a:lnTo>
                  <a:lnTo>
                    <a:pt x="222" y="144"/>
                  </a:lnTo>
                  <a:lnTo>
                    <a:pt x="222" y="142"/>
                  </a:lnTo>
                  <a:lnTo>
                    <a:pt x="222" y="141"/>
                  </a:lnTo>
                  <a:lnTo>
                    <a:pt x="222" y="138"/>
                  </a:lnTo>
                  <a:lnTo>
                    <a:pt x="223" y="138"/>
                  </a:lnTo>
                  <a:lnTo>
                    <a:pt x="224" y="138"/>
                  </a:lnTo>
                  <a:lnTo>
                    <a:pt x="224" y="139"/>
                  </a:lnTo>
                  <a:lnTo>
                    <a:pt x="224" y="141"/>
                  </a:lnTo>
                  <a:lnTo>
                    <a:pt x="226" y="141"/>
                  </a:lnTo>
                  <a:lnTo>
                    <a:pt x="224" y="141"/>
                  </a:lnTo>
                  <a:lnTo>
                    <a:pt x="224" y="142"/>
                  </a:lnTo>
                  <a:lnTo>
                    <a:pt x="224" y="144"/>
                  </a:lnTo>
                  <a:lnTo>
                    <a:pt x="223" y="144"/>
                  </a:lnTo>
                  <a:lnTo>
                    <a:pt x="223" y="146"/>
                  </a:lnTo>
                  <a:lnTo>
                    <a:pt x="222" y="146"/>
                  </a:lnTo>
                  <a:lnTo>
                    <a:pt x="222" y="148"/>
                  </a:lnTo>
                  <a:lnTo>
                    <a:pt x="222" y="149"/>
                  </a:lnTo>
                  <a:lnTo>
                    <a:pt x="220" y="149"/>
                  </a:lnTo>
                  <a:lnTo>
                    <a:pt x="219" y="149"/>
                  </a:lnTo>
                  <a:lnTo>
                    <a:pt x="219" y="152"/>
                  </a:lnTo>
                  <a:lnTo>
                    <a:pt x="219" y="154"/>
                  </a:lnTo>
                  <a:lnTo>
                    <a:pt x="217" y="154"/>
                  </a:lnTo>
                  <a:lnTo>
                    <a:pt x="217" y="155"/>
                  </a:lnTo>
                  <a:lnTo>
                    <a:pt x="217" y="157"/>
                  </a:lnTo>
                  <a:lnTo>
                    <a:pt x="216" y="157"/>
                  </a:lnTo>
                  <a:lnTo>
                    <a:pt x="216" y="159"/>
                  </a:lnTo>
                  <a:lnTo>
                    <a:pt x="216" y="161"/>
                  </a:lnTo>
                  <a:lnTo>
                    <a:pt x="214" y="161"/>
                  </a:lnTo>
                  <a:lnTo>
                    <a:pt x="214" y="162"/>
                  </a:lnTo>
                  <a:lnTo>
                    <a:pt x="213" y="162"/>
                  </a:lnTo>
                  <a:lnTo>
                    <a:pt x="213" y="164"/>
                  </a:lnTo>
                  <a:lnTo>
                    <a:pt x="211" y="164"/>
                  </a:lnTo>
                  <a:lnTo>
                    <a:pt x="211" y="165"/>
                  </a:lnTo>
                  <a:lnTo>
                    <a:pt x="210" y="165"/>
                  </a:lnTo>
                  <a:lnTo>
                    <a:pt x="209" y="165"/>
                  </a:lnTo>
                  <a:lnTo>
                    <a:pt x="209" y="167"/>
                  </a:lnTo>
                  <a:lnTo>
                    <a:pt x="207" y="167"/>
                  </a:lnTo>
                  <a:lnTo>
                    <a:pt x="207" y="168"/>
                  </a:lnTo>
                  <a:lnTo>
                    <a:pt x="206" y="168"/>
                  </a:lnTo>
                  <a:lnTo>
                    <a:pt x="206" y="169"/>
                  </a:lnTo>
                  <a:lnTo>
                    <a:pt x="204" y="169"/>
                  </a:lnTo>
                  <a:lnTo>
                    <a:pt x="206" y="169"/>
                  </a:lnTo>
                  <a:lnTo>
                    <a:pt x="206" y="171"/>
                  </a:lnTo>
                  <a:lnTo>
                    <a:pt x="204" y="171"/>
                  </a:lnTo>
                  <a:lnTo>
                    <a:pt x="203" y="171"/>
                  </a:lnTo>
                  <a:lnTo>
                    <a:pt x="198" y="171"/>
                  </a:lnTo>
                  <a:lnTo>
                    <a:pt x="198" y="172"/>
                  </a:lnTo>
                  <a:lnTo>
                    <a:pt x="197" y="172"/>
                  </a:lnTo>
                  <a:lnTo>
                    <a:pt x="196" y="172"/>
                  </a:lnTo>
                  <a:lnTo>
                    <a:pt x="196" y="174"/>
                  </a:lnTo>
                  <a:lnTo>
                    <a:pt x="194" y="174"/>
                  </a:lnTo>
                  <a:lnTo>
                    <a:pt x="191" y="174"/>
                  </a:lnTo>
                  <a:lnTo>
                    <a:pt x="191" y="172"/>
                  </a:lnTo>
                  <a:lnTo>
                    <a:pt x="191" y="174"/>
                  </a:lnTo>
                  <a:lnTo>
                    <a:pt x="187" y="174"/>
                  </a:lnTo>
                  <a:lnTo>
                    <a:pt x="184" y="174"/>
                  </a:lnTo>
                  <a:lnTo>
                    <a:pt x="183" y="174"/>
                  </a:lnTo>
                  <a:lnTo>
                    <a:pt x="178" y="174"/>
                  </a:lnTo>
                  <a:lnTo>
                    <a:pt x="178" y="175"/>
                  </a:lnTo>
                  <a:lnTo>
                    <a:pt x="175" y="175"/>
                  </a:lnTo>
                  <a:lnTo>
                    <a:pt x="174" y="175"/>
                  </a:lnTo>
                  <a:lnTo>
                    <a:pt x="173" y="175"/>
                  </a:lnTo>
                  <a:lnTo>
                    <a:pt x="173" y="177"/>
                  </a:lnTo>
                  <a:lnTo>
                    <a:pt x="171" y="177"/>
                  </a:lnTo>
                  <a:lnTo>
                    <a:pt x="170" y="177"/>
                  </a:lnTo>
                  <a:lnTo>
                    <a:pt x="168" y="177"/>
                  </a:lnTo>
                  <a:lnTo>
                    <a:pt x="165" y="177"/>
                  </a:lnTo>
                  <a:lnTo>
                    <a:pt x="165" y="178"/>
                  </a:lnTo>
                  <a:lnTo>
                    <a:pt x="164" y="178"/>
                  </a:lnTo>
                  <a:lnTo>
                    <a:pt x="161" y="178"/>
                  </a:lnTo>
                  <a:lnTo>
                    <a:pt x="160" y="178"/>
                  </a:lnTo>
                  <a:lnTo>
                    <a:pt x="158" y="178"/>
                  </a:lnTo>
                  <a:lnTo>
                    <a:pt x="158" y="180"/>
                  </a:lnTo>
                  <a:lnTo>
                    <a:pt x="157" y="180"/>
                  </a:lnTo>
                  <a:lnTo>
                    <a:pt x="154" y="180"/>
                  </a:lnTo>
                  <a:lnTo>
                    <a:pt x="152" y="180"/>
                  </a:lnTo>
                  <a:lnTo>
                    <a:pt x="152" y="181"/>
                  </a:lnTo>
                  <a:lnTo>
                    <a:pt x="151" y="181"/>
                  </a:lnTo>
                  <a:lnTo>
                    <a:pt x="150" y="181"/>
                  </a:lnTo>
                  <a:lnTo>
                    <a:pt x="148" y="181"/>
                  </a:lnTo>
                  <a:lnTo>
                    <a:pt x="147" y="181"/>
                  </a:lnTo>
                  <a:lnTo>
                    <a:pt x="147" y="182"/>
                  </a:lnTo>
                  <a:lnTo>
                    <a:pt x="145" y="182"/>
                  </a:lnTo>
                  <a:lnTo>
                    <a:pt x="144" y="182"/>
                  </a:lnTo>
                  <a:lnTo>
                    <a:pt x="142" y="182"/>
                  </a:lnTo>
                  <a:lnTo>
                    <a:pt x="141" y="182"/>
                  </a:lnTo>
                  <a:lnTo>
                    <a:pt x="141" y="184"/>
                  </a:lnTo>
                  <a:lnTo>
                    <a:pt x="137" y="184"/>
                  </a:lnTo>
                  <a:lnTo>
                    <a:pt x="134" y="184"/>
                  </a:lnTo>
                  <a:lnTo>
                    <a:pt x="134" y="185"/>
                  </a:lnTo>
                  <a:lnTo>
                    <a:pt x="132" y="185"/>
                  </a:lnTo>
                  <a:lnTo>
                    <a:pt x="131" y="185"/>
                  </a:lnTo>
                  <a:lnTo>
                    <a:pt x="129" y="185"/>
                  </a:lnTo>
                  <a:lnTo>
                    <a:pt x="125" y="185"/>
                  </a:lnTo>
                  <a:lnTo>
                    <a:pt x="125" y="187"/>
                  </a:lnTo>
                  <a:lnTo>
                    <a:pt x="122" y="187"/>
                  </a:lnTo>
                  <a:lnTo>
                    <a:pt x="106" y="187"/>
                  </a:lnTo>
                  <a:lnTo>
                    <a:pt x="105" y="187"/>
                  </a:lnTo>
                  <a:lnTo>
                    <a:pt x="103" y="187"/>
                  </a:lnTo>
                  <a:lnTo>
                    <a:pt x="99" y="187"/>
                  </a:lnTo>
                  <a:lnTo>
                    <a:pt x="99" y="185"/>
                  </a:lnTo>
                  <a:lnTo>
                    <a:pt x="98" y="185"/>
                  </a:lnTo>
                  <a:lnTo>
                    <a:pt x="96" y="185"/>
                  </a:lnTo>
                  <a:lnTo>
                    <a:pt x="95" y="185"/>
                  </a:lnTo>
                  <a:lnTo>
                    <a:pt x="95" y="184"/>
                  </a:lnTo>
                  <a:lnTo>
                    <a:pt x="93" y="184"/>
                  </a:lnTo>
                  <a:lnTo>
                    <a:pt x="92" y="184"/>
                  </a:lnTo>
                  <a:lnTo>
                    <a:pt x="90" y="184"/>
                  </a:lnTo>
                  <a:lnTo>
                    <a:pt x="89" y="184"/>
                  </a:lnTo>
                  <a:lnTo>
                    <a:pt x="89" y="182"/>
                  </a:lnTo>
                  <a:lnTo>
                    <a:pt x="88" y="182"/>
                  </a:lnTo>
                  <a:lnTo>
                    <a:pt x="86" y="182"/>
                  </a:lnTo>
                  <a:lnTo>
                    <a:pt x="86" y="181"/>
                  </a:lnTo>
                  <a:lnTo>
                    <a:pt x="83" y="181"/>
                  </a:lnTo>
                  <a:lnTo>
                    <a:pt x="83" y="182"/>
                  </a:lnTo>
                  <a:lnTo>
                    <a:pt x="83" y="184"/>
                  </a:lnTo>
                  <a:lnTo>
                    <a:pt x="82" y="184"/>
                  </a:lnTo>
                  <a:lnTo>
                    <a:pt x="82" y="185"/>
                  </a:lnTo>
                  <a:lnTo>
                    <a:pt x="80" y="185"/>
                  </a:lnTo>
                  <a:lnTo>
                    <a:pt x="80" y="187"/>
                  </a:lnTo>
                  <a:lnTo>
                    <a:pt x="78" y="184"/>
                  </a:lnTo>
                  <a:lnTo>
                    <a:pt x="75" y="165"/>
                  </a:lnTo>
                  <a:lnTo>
                    <a:pt x="67" y="165"/>
                  </a:lnTo>
                  <a:lnTo>
                    <a:pt x="59" y="161"/>
                  </a:lnTo>
                  <a:lnTo>
                    <a:pt x="50" y="146"/>
                  </a:lnTo>
                  <a:lnTo>
                    <a:pt x="65" y="135"/>
                  </a:lnTo>
                  <a:lnTo>
                    <a:pt x="62" y="121"/>
                  </a:lnTo>
                  <a:lnTo>
                    <a:pt x="54" y="122"/>
                  </a:lnTo>
                  <a:lnTo>
                    <a:pt x="54" y="126"/>
                  </a:lnTo>
                  <a:lnTo>
                    <a:pt x="47" y="126"/>
                  </a:lnTo>
                  <a:lnTo>
                    <a:pt x="39" y="122"/>
                  </a:lnTo>
                  <a:lnTo>
                    <a:pt x="39" y="118"/>
                  </a:lnTo>
                  <a:lnTo>
                    <a:pt x="46" y="112"/>
                  </a:lnTo>
                  <a:lnTo>
                    <a:pt x="62" y="110"/>
                  </a:lnTo>
                  <a:lnTo>
                    <a:pt x="60" y="106"/>
                  </a:lnTo>
                  <a:lnTo>
                    <a:pt x="67" y="100"/>
                  </a:lnTo>
                  <a:lnTo>
                    <a:pt x="44" y="102"/>
                  </a:lnTo>
                  <a:lnTo>
                    <a:pt x="36" y="93"/>
                  </a:lnTo>
                  <a:lnTo>
                    <a:pt x="27" y="89"/>
                  </a:lnTo>
                  <a:lnTo>
                    <a:pt x="24" y="69"/>
                  </a:lnTo>
                  <a:lnTo>
                    <a:pt x="16" y="64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21" y="49"/>
                  </a:lnTo>
                  <a:lnTo>
                    <a:pt x="37" y="43"/>
                  </a:lnTo>
                  <a:lnTo>
                    <a:pt x="44" y="38"/>
                  </a:lnTo>
                  <a:lnTo>
                    <a:pt x="50" y="28"/>
                  </a:lnTo>
                  <a:lnTo>
                    <a:pt x="59" y="27"/>
                  </a:lnTo>
                  <a:lnTo>
                    <a:pt x="66" y="31"/>
                  </a:lnTo>
                  <a:lnTo>
                    <a:pt x="119" y="14"/>
                  </a:lnTo>
                  <a:lnTo>
                    <a:pt x="122" y="14"/>
                  </a:lnTo>
                  <a:lnTo>
                    <a:pt x="124" y="13"/>
                  </a:lnTo>
                  <a:lnTo>
                    <a:pt x="126" y="13"/>
                  </a:lnTo>
                  <a:lnTo>
                    <a:pt x="128" y="13"/>
                  </a:lnTo>
                  <a:lnTo>
                    <a:pt x="129" y="13"/>
                  </a:lnTo>
                  <a:lnTo>
                    <a:pt x="132" y="13"/>
                  </a:lnTo>
                  <a:lnTo>
                    <a:pt x="132" y="11"/>
                  </a:lnTo>
                  <a:lnTo>
                    <a:pt x="134" y="11"/>
                  </a:lnTo>
                  <a:lnTo>
                    <a:pt x="135" y="11"/>
                  </a:lnTo>
                  <a:lnTo>
                    <a:pt x="137" y="11"/>
                  </a:lnTo>
                  <a:lnTo>
                    <a:pt x="137" y="10"/>
                  </a:lnTo>
                  <a:lnTo>
                    <a:pt x="139" y="10"/>
                  </a:lnTo>
                  <a:lnTo>
                    <a:pt x="141" y="10"/>
                  </a:lnTo>
                  <a:lnTo>
                    <a:pt x="142" y="10"/>
                  </a:lnTo>
                  <a:lnTo>
                    <a:pt x="142" y="8"/>
                  </a:lnTo>
                  <a:lnTo>
                    <a:pt x="144" y="8"/>
                  </a:lnTo>
                  <a:lnTo>
                    <a:pt x="145" y="8"/>
                  </a:lnTo>
                  <a:lnTo>
                    <a:pt x="147" y="8"/>
                  </a:lnTo>
                  <a:lnTo>
                    <a:pt x="147" y="7"/>
                  </a:lnTo>
                  <a:lnTo>
                    <a:pt x="145" y="7"/>
                  </a:lnTo>
                  <a:lnTo>
                    <a:pt x="145" y="5"/>
                  </a:lnTo>
                  <a:lnTo>
                    <a:pt x="144" y="5"/>
                  </a:lnTo>
                  <a:lnTo>
                    <a:pt x="142" y="5"/>
                  </a:lnTo>
                  <a:lnTo>
                    <a:pt x="142" y="2"/>
                  </a:lnTo>
                  <a:lnTo>
                    <a:pt x="141" y="2"/>
                  </a:lnTo>
                  <a:lnTo>
                    <a:pt x="139" y="2"/>
                  </a:lnTo>
                  <a:lnTo>
                    <a:pt x="139" y="1"/>
                  </a:lnTo>
                  <a:lnTo>
                    <a:pt x="139" y="0"/>
                  </a:lnTo>
                  <a:lnTo>
                    <a:pt x="141" y="0"/>
                  </a:lnTo>
                  <a:lnTo>
                    <a:pt x="141" y="1"/>
                  </a:lnTo>
                  <a:lnTo>
                    <a:pt x="142" y="1"/>
                  </a:lnTo>
                  <a:lnTo>
                    <a:pt x="144" y="1"/>
                  </a:lnTo>
                  <a:lnTo>
                    <a:pt x="144" y="2"/>
                  </a:lnTo>
                  <a:lnTo>
                    <a:pt x="145" y="2"/>
                  </a:lnTo>
                  <a:lnTo>
                    <a:pt x="145" y="4"/>
                  </a:lnTo>
                  <a:lnTo>
                    <a:pt x="145" y="5"/>
                  </a:lnTo>
                  <a:lnTo>
                    <a:pt x="147" y="5"/>
                  </a:lnTo>
                  <a:lnTo>
                    <a:pt x="148" y="5"/>
                  </a:lnTo>
                  <a:lnTo>
                    <a:pt x="148" y="7"/>
                  </a:lnTo>
                  <a:lnTo>
                    <a:pt x="150" y="7"/>
                  </a:lnTo>
                  <a:lnTo>
                    <a:pt x="150" y="8"/>
                  </a:lnTo>
                  <a:lnTo>
                    <a:pt x="148" y="8"/>
                  </a:lnTo>
                  <a:lnTo>
                    <a:pt x="148" y="10"/>
                  </a:lnTo>
                  <a:lnTo>
                    <a:pt x="147" y="10"/>
                  </a:lnTo>
                  <a:lnTo>
                    <a:pt x="145" y="10"/>
                  </a:lnTo>
                  <a:lnTo>
                    <a:pt x="144" y="10"/>
                  </a:lnTo>
                  <a:lnTo>
                    <a:pt x="144" y="11"/>
                  </a:lnTo>
                  <a:lnTo>
                    <a:pt x="141" y="11"/>
                  </a:lnTo>
                  <a:lnTo>
                    <a:pt x="139" y="11"/>
                  </a:lnTo>
                  <a:lnTo>
                    <a:pt x="139" y="13"/>
                  </a:lnTo>
                  <a:lnTo>
                    <a:pt x="138" y="13"/>
                  </a:lnTo>
                  <a:lnTo>
                    <a:pt x="135" y="13"/>
                  </a:lnTo>
                  <a:lnTo>
                    <a:pt x="134" y="13"/>
                  </a:lnTo>
                  <a:lnTo>
                    <a:pt x="134" y="14"/>
                  </a:lnTo>
                  <a:lnTo>
                    <a:pt x="132" y="14"/>
                  </a:lnTo>
                  <a:lnTo>
                    <a:pt x="131" y="14"/>
                  </a:lnTo>
                  <a:lnTo>
                    <a:pt x="129" y="14"/>
                  </a:lnTo>
                  <a:lnTo>
                    <a:pt x="129" y="15"/>
                  </a:lnTo>
                  <a:lnTo>
                    <a:pt x="128" y="15"/>
                  </a:lnTo>
                  <a:lnTo>
                    <a:pt x="126" y="15"/>
                  </a:lnTo>
                  <a:lnTo>
                    <a:pt x="126" y="17"/>
                  </a:lnTo>
                  <a:lnTo>
                    <a:pt x="126" y="18"/>
                  </a:lnTo>
                  <a:lnTo>
                    <a:pt x="128" y="18"/>
                  </a:lnTo>
                  <a:lnTo>
                    <a:pt x="129" y="18"/>
                  </a:lnTo>
                  <a:lnTo>
                    <a:pt x="129" y="20"/>
                  </a:lnTo>
                  <a:lnTo>
                    <a:pt x="129" y="21"/>
                  </a:lnTo>
                  <a:lnTo>
                    <a:pt x="131" y="21"/>
                  </a:lnTo>
                  <a:lnTo>
                    <a:pt x="131" y="23"/>
                  </a:lnTo>
                  <a:lnTo>
                    <a:pt x="132" y="23"/>
                  </a:lnTo>
                  <a:lnTo>
                    <a:pt x="134" y="23"/>
                  </a:lnTo>
                  <a:lnTo>
                    <a:pt x="134" y="24"/>
                  </a:lnTo>
                  <a:lnTo>
                    <a:pt x="134" y="25"/>
                  </a:lnTo>
                  <a:lnTo>
                    <a:pt x="135" y="25"/>
                  </a:lnTo>
                  <a:lnTo>
                    <a:pt x="137" y="25"/>
                  </a:lnTo>
                  <a:lnTo>
                    <a:pt x="137" y="27"/>
                  </a:lnTo>
                  <a:lnTo>
                    <a:pt x="139" y="27"/>
                  </a:lnTo>
                  <a:lnTo>
                    <a:pt x="139" y="28"/>
                  </a:lnTo>
                  <a:lnTo>
                    <a:pt x="139" y="30"/>
                  </a:lnTo>
                  <a:lnTo>
                    <a:pt x="141" y="30"/>
                  </a:lnTo>
                  <a:lnTo>
                    <a:pt x="141" y="31"/>
                  </a:lnTo>
                  <a:lnTo>
                    <a:pt x="142" y="31"/>
                  </a:lnTo>
                  <a:lnTo>
                    <a:pt x="142" y="33"/>
                  </a:lnTo>
                  <a:lnTo>
                    <a:pt x="144" y="33"/>
                  </a:lnTo>
                  <a:lnTo>
                    <a:pt x="144" y="34"/>
                  </a:lnTo>
                  <a:lnTo>
                    <a:pt x="145" y="34"/>
                  </a:lnTo>
                  <a:lnTo>
                    <a:pt x="145" y="36"/>
                  </a:lnTo>
                  <a:lnTo>
                    <a:pt x="147" y="36"/>
                  </a:lnTo>
                  <a:lnTo>
                    <a:pt x="148" y="36"/>
                  </a:lnTo>
                  <a:lnTo>
                    <a:pt x="148" y="34"/>
                  </a:lnTo>
                  <a:lnTo>
                    <a:pt x="151" y="34"/>
                  </a:lnTo>
                  <a:lnTo>
                    <a:pt x="154" y="34"/>
                  </a:lnTo>
                  <a:lnTo>
                    <a:pt x="155" y="34"/>
                  </a:lnTo>
                  <a:lnTo>
                    <a:pt x="155" y="33"/>
                  </a:lnTo>
                  <a:lnTo>
                    <a:pt x="158" y="33"/>
                  </a:lnTo>
                  <a:lnTo>
                    <a:pt x="160" y="33"/>
                  </a:lnTo>
                  <a:lnTo>
                    <a:pt x="161" y="33"/>
                  </a:lnTo>
                  <a:lnTo>
                    <a:pt x="161" y="31"/>
                  </a:lnTo>
                  <a:lnTo>
                    <a:pt x="162" y="31"/>
                  </a:lnTo>
                  <a:lnTo>
                    <a:pt x="164" y="31"/>
                  </a:lnTo>
                  <a:lnTo>
                    <a:pt x="164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4" y="27"/>
                  </a:lnTo>
                  <a:lnTo>
                    <a:pt x="164" y="28"/>
                  </a:lnTo>
                  <a:lnTo>
                    <a:pt x="165" y="28"/>
                  </a:lnTo>
                  <a:lnTo>
                    <a:pt x="165" y="30"/>
                  </a:lnTo>
                  <a:lnTo>
                    <a:pt x="167" y="30"/>
                  </a:lnTo>
                  <a:lnTo>
                    <a:pt x="167" y="31"/>
                  </a:lnTo>
                  <a:lnTo>
                    <a:pt x="168" y="31"/>
                  </a:lnTo>
                  <a:lnTo>
                    <a:pt x="168" y="33"/>
                  </a:lnTo>
                  <a:lnTo>
                    <a:pt x="165" y="33"/>
                  </a:lnTo>
                  <a:lnTo>
                    <a:pt x="164" y="33"/>
                  </a:lnTo>
                  <a:lnTo>
                    <a:pt x="164" y="34"/>
                  </a:lnTo>
                  <a:lnTo>
                    <a:pt x="161" y="34"/>
                  </a:lnTo>
                  <a:lnTo>
                    <a:pt x="160" y="34"/>
                  </a:lnTo>
                  <a:lnTo>
                    <a:pt x="158" y="34"/>
                  </a:lnTo>
                  <a:lnTo>
                    <a:pt x="158" y="36"/>
                  </a:lnTo>
                  <a:lnTo>
                    <a:pt x="157" y="36"/>
                  </a:lnTo>
                  <a:lnTo>
                    <a:pt x="154" y="36"/>
                  </a:lnTo>
                  <a:lnTo>
                    <a:pt x="152" y="36"/>
                  </a:lnTo>
                  <a:lnTo>
                    <a:pt x="152" y="37"/>
                  </a:lnTo>
                  <a:lnTo>
                    <a:pt x="151" y="37"/>
                  </a:lnTo>
                  <a:lnTo>
                    <a:pt x="150" y="37"/>
                  </a:lnTo>
                  <a:lnTo>
                    <a:pt x="148" y="37"/>
                  </a:lnTo>
                  <a:lnTo>
                    <a:pt x="148" y="38"/>
                  </a:lnTo>
                  <a:lnTo>
                    <a:pt x="150" y="38"/>
                  </a:lnTo>
                  <a:lnTo>
                    <a:pt x="150" y="40"/>
                  </a:lnTo>
                  <a:lnTo>
                    <a:pt x="148" y="40"/>
                  </a:lnTo>
                  <a:lnTo>
                    <a:pt x="148" y="41"/>
                  </a:lnTo>
                  <a:lnTo>
                    <a:pt x="150" y="41"/>
                  </a:lnTo>
                  <a:lnTo>
                    <a:pt x="150" y="43"/>
                  </a:lnTo>
                  <a:lnTo>
                    <a:pt x="151" y="43"/>
                  </a:lnTo>
                  <a:lnTo>
                    <a:pt x="151" y="44"/>
                  </a:lnTo>
                  <a:lnTo>
                    <a:pt x="151" y="46"/>
                  </a:lnTo>
                  <a:lnTo>
                    <a:pt x="152" y="46"/>
                  </a:lnTo>
                  <a:lnTo>
                    <a:pt x="152" y="47"/>
                  </a:lnTo>
                  <a:lnTo>
                    <a:pt x="152" y="50"/>
                  </a:lnTo>
                  <a:lnTo>
                    <a:pt x="154" y="50"/>
                  </a:lnTo>
                  <a:lnTo>
                    <a:pt x="154" y="51"/>
                  </a:lnTo>
                  <a:lnTo>
                    <a:pt x="155" y="51"/>
                  </a:lnTo>
                  <a:lnTo>
                    <a:pt x="155" y="56"/>
                  </a:lnTo>
                  <a:lnTo>
                    <a:pt x="157" y="56"/>
                  </a:lnTo>
                  <a:lnTo>
                    <a:pt x="157" y="57"/>
                  </a:lnTo>
                  <a:lnTo>
                    <a:pt x="158" y="57"/>
                  </a:lnTo>
                  <a:lnTo>
                    <a:pt x="158" y="59"/>
                  </a:lnTo>
                  <a:lnTo>
                    <a:pt x="158" y="60"/>
                  </a:lnTo>
                  <a:lnTo>
                    <a:pt x="160" y="60"/>
                  </a:lnTo>
                  <a:lnTo>
                    <a:pt x="160" y="61"/>
                  </a:lnTo>
                  <a:lnTo>
                    <a:pt x="161" y="61"/>
                  </a:lnTo>
                  <a:lnTo>
                    <a:pt x="161" y="63"/>
                  </a:lnTo>
                  <a:lnTo>
                    <a:pt x="161" y="64"/>
                  </a:lnTo>
                  <a:lnTo>
                    <a:pt x="162" y="64"/>
                  </a:lnTo>
                  <a:lnTo>
                    <a:pt x="162" y="66"/>
                  </a:lnTo>
                  <a:lnTo>
                    <a:pt x="164" y="66"/>
                  </a:lnTo>
                  <a:lnTo>
                    <a:pt x="164" y="67"/>
                  </a:lnTo>
                  <a:lnTo>
                    <a:pt x="165" y="67"/>
                  </a:lnTo>
                  <a:lnTo>
                    <a:pt x="165" y="69"/>
                  </a:lnTo>
                  <a:lnTo>
                    <a:pt x="167" y="69"/>
                  </a:lnTo>
                  <a:lnTo>
                    <a:pt x="167" y="70"/>
                  </a:lnTo>
                  <a:lnTo>
                    <a:pt x="168" y="70"/>
                  </a:lnTo>
                  <a:lnTo>
                    <a:pt x="168" y="72"/>
                  </a:lnTo>
                  <a:lnTo>
                    <a:pt x="170" y="72"/>
                  </a:lnTo>
                  <a:lnTo>
                    <a:pt x="170" y="73"/>
                  </a:lnTo>
                  <a:lnTo>
                    <a:pt x="171" y="73"/>
                  </a:lnTo>
                  <a:lnTo>
                    <a:pt x="171" y="74"/>
                  </a:lnTo>
                  <a:lnTo>
                    <a:pt x="171" y="76"/>
                  </a:lnTo>
                  <a:lnTo>
                    <a:pt x="171" y="77"/>
                  </a:lnTo>
                  <a:lnTo>
                    <a:pt x="171" y="79"/>
                  </a:lnTo>
                  <a:lnTo>
                    <a:pt x="173" y="79"/>
                  </a:lnTo>
                  <a:lnTo>
                    <a:pt x="173" y="80"/>
                  </a:lnTo>
                  <a:lnTo>
                    <a:pt x="174" y="80"/>
                  </a:lnTo>
                  <a:lnTo>
                    <a:pt x="177" y="80"/>
                  </a:lnTo>
                  <a:lnTo>
                    <a:pt x="177" y="82"/>
                  </a:lnTo>
                  <a:lnTo>
                    <a:pt x="178" y="82"/>
                  </a:lnTo>
                  <a:lnTo>
                    <a:pt x="181" y="82"/>
                  </a:lnTo>
                  <a:lnTo>
                    <a:pt x="183" y="82"/>
                  </a:lnTo>
                  <a:lnTo>
                    <a:pt x="186" y="82"/>
                  </a:lnTo>
                  <a:lnTo>
                    <a:pt x="186" y="80"/>
                  </a:lnTo>
                  <a:lnTo>
                    <a:pt x="187" y="80"/>
                  </a:lnTo>
                  <a:lnTo>
                    <a:pt x="188" y="80"/>
                  </a:lnTo>
                  <a:lnTo>
                    <a:pt x="190" y="80"/>
                  </a:lnTo>
                  <a:lnTo>
                    <a:pt x="191" y="80"/>
                  </a:lnTo>
                  <a:lnTo>
                    <a:pt x="191" y="79"/>
                  </a:lnTo>
                  <a:lnTo>
                    <a:pt x="194" y="79"/>
                  </a:lnTo>
                  <a:lnTo>
                    <a:pt x="196" y="79"/>
                  </a:lnTo>
                  <a:lnTo>
                    <a:pt x="196" y="77"/>
                  </a:lnTo>
                  <a:lnTo>
                    <a:pt x="197" y="77"/>
                  </a:lnTo>
                  <a:lnTo>
                    <a:pt x="198" y="77"/>
                  </a:lnTo>
                  <a:lnTo>
                    <a:pt x="200" y="77"/>
                  </a:lnTo>
                  <a:lnTo>
                    <a:pt x="201" y="77"/>
                  </a:lnTo>
                  <a:lnTo>
                    <a:pt x="201" y="76"/>
                  </a:lnTo>
                  <a:lnTo>
                    <a:pt x="203" y="76"/>
                  </a:lnTo>
                  <a:lnTo>
                    <a:pt x="204" y="76"/>
                  </a:lnTo>
                  <a:lnTo>
                    <a:pt x="206" y="76"/>
                  </a:lnTo>
                  <a:lnTo>
                    <a:pt x="206" y="77"/>
                  </a:lnTo>
                  <a:lnTo>
                    <a:pt x="206" y="79"/>
                  </a:lnTo>
                  <a:lnTo>
                    <a:pt x="207" y="79"/>
                  </a:lnTo>
                  <a:lnTo>
                    <a:pt x="207" y="80"/>
                  </a:lnTo>
                  <a:lnTo>
                    <a:pt x="207" y="82"/>
                  </a:lnTo>
                  <a:lnTo>
                    <a:pt x="207" y="83"/>
                  </a:lnTo>
                  <a:lnTo>
                    <a:pt x="206" y="83"/>
                  </a:lnTo>
                  <a:lnTo>
                    <a:pt x="204" y="83"/>
                  </a:lnTo>
                  <a:lnTo>
                    <a:pt x="204" y="82"/>
                  </a:lnTo>
                  <a:lnTo>
                    <a:pt x="204" y="80"/>
                  </a:lnTo>
                  <a:lnTo>
                    <a:pt x="203" y="80"/>
                  </a:lnTo>
                  <a:lnTo>
                    <a:pt x="203" y="79"/>
                  </a:lnTo>
                  <a:lnTo>
                    <a:pt x="201" y="79"/>
                  </a:lnTo>
                  <a:lnTo>
                    <a:pt x="200" y="79"/>
                  </a:lnTo>
                  <a:lnTo>
                    <a:pt x="198" y="79"/>
                  </a:lnTo>
                  <a:lnTo>
                    <a:pt x="198" y="80"/>
                  </a:lnTo>
                  <a:lnTo>
                    <a:pt x="197" y="80"/>
                  </a:lnTo>
                  <a:lnTo>
                    <a:pt x="196" y="80"/>
                  </a:lnTo>
                  <a:lnTo>
                    <a:pt x="194" y="80"/>
                  </a:lnTo>
                  <a:lnTo>
                    <a:pt x="193" y="80"/>
                  </a:lnTo>
                  <a:lnTo>
                    <a:pt x="193" y="82"/>
                  </a:lnTo>
                  <a:lnTo>
                    <a:pt x="191" y="82"/>
                  </a:lnTo>
                  <a:lnTo>
                    <a:pt x="190" y="82"/>
                  </a:lnTo>
                  <a:lnTo>
                    <a:pt x="188" y="82"/>
                  </a:lnTo>
                  <a:lnTo>
                    <a:pt x="188" y="83"/>
                  </a:lnTo>
                  <a:lnTo>
                    <a:pt x="187" y="83"/>
                  </a:lnTo>
                  <a:lnTo>
                    <a:pt x="186" y="83"/>
                  </a:lnTo>
                  <a:lnTo>
                    <a:pt x="184" y="83"/>
                  </a:lnTo>
                  <a:lnTo>
                    <a:pt x="184" y="85"/>
                  </a:lnTo>
                  <a:lnTo>
                    <a:pt x="184" y="87"/>
                  </a:lnTo>
                  <a:lnTo>
                    <a:pt x="184" y="89"/>
                  </a:lnTo>
                  <a:lnTo>
                    <a:pt x="186" y="89"/>
                  </a:lnTo>
                  <a:lnTo>
                    <a:pt x="186" y="92"/>
                  </a:lnTo>
                  <a:lnTo>
                    <a:pt x="187" y="92"/>
                  </a:lnTo>
                  <a:lnTo>
                    <a:pt x="187" y="93"/>
                  </a:lnTo>
                  <a:lnTo>
                    <a:pt x="188" y="93"/>
                  </a:lnTo>
                  <a:lnTo>
                    <a:pt x="188" y="95"/>
                  </a:lnTo>
                  <a:lnTo>
                    <a:pt x="190" y="95"/>
                  </a:lnTo>
                  <a:lnTo>
                    <a:pt x="190" y="96"/>
                  </a:lnTo>
                  <a:lnTo>
                    <a:pt x="191" y="96"/>
                  </a:lnTo>
                  <a:lnTo>
                    <a:pt x="191" y="97"/>
                  </a:lnTo>
                  <a:lnTo>
                    <a:pt x="193" y="97"/>
                  </a:lnTo>
                  <a:lnTo>
                    <a:pt x="193" y="99"/>
                  </a:lnTo>
                  <a:lnTo>
                    <a:pt x="194" y="99"/>
                  </a:lnTo>
                  <a:lnTo>
                    <a:pt x="196" y="99"/>
                  </a:lnTo>
                  <a:lnTo>
                    <a:pt x="196" y="100"/>
                  </a:lnTo>
                  <a:lnTo>
                    <a:pt x="197" y="100"/>
                  </a:lnTo>
                  <a:lnTo>
                    <a:pt x="197" y="102"/>
                  </a:lnTo>
                  <a:lnTo>
                    <a:pt x="197" y="103"/>
                  </a:lnTo>
                  <a:lnTo>
                    <a:pt x="198" y="103"/>
                  </a:lnTo>
                  <a:lnTo>
                    <a:pt x="200" y="103"/>
                  </a:lnTo>
                  <a:lnTo>
                    <a:pt x="200" y="105"/>
                  </a:lnTo>
                  <a:lnTo>
                    <a:pt x="198" y="105"/>
                  </a:lnTo>
                  <a:lnTo>
                    <a:pt x="198" y="109"/>
                  </a:lnTo>
                  <a:lnTo>
                    <a:pt x="200" y="109"/>
                  </a:lnTo>
                  <a:lnTo>
                    <a:pt x="201" y="109"/>
                  </a:lnTo>
                  <a:lnTo>
                    <a:pt x="203" y="109"/>
                  </a:lnTo>
                  <a:lnTo>
                    <a:pt x="204" y="109"/>
                  </a:lnTo>
                  <a:lnTo>
                    <a:pt x="206" y="109"/>
                  </a:lnTo>
                  <a:lnTo>
                    <a:pt x="206" y="110"/>
                  </a:lnTo>
                  <a:lnTo>
                    <a:pt x="207" y="110"/>
                  </a:lnTo>
                  <a:lnTo>
                    <a:pt x="207" y="112"/>
                  </a:lnTo>
                  <a:lnTo>
                    <a:pt x="209" y="112"/>
                  </a:lnTo>
                  <a:lnTo>
                    <a:pt x="209" y="113"/>
                  </a:lnTo>
                  <a:lnTo>
                    <a:pt x="211" y="113"/>
                  </a:lnTo>
                  <a:lnTo>
                    <a:pt x="213" y="113"/>
                  </a:lnTo>
                  <a:lnTo>
                    <a:pt x="213" y="112"/>
                  </a:lnTo>
                  <a:lnTo>
                    <a:pt x="214" y="112"/>
                  </a:lnTo>
                  <a:lnTo>
                    <a:pt x="216" y="112"/>
                  </a:lnTo>
                  <a:lnTo>
                    <a:pt x="217" y="112"/>
                  </a:lnTo>
                  <a:lnTo>
                    <a:pt x="217" y="109"/>
                  </a:lnTo>
                  <a:lnTo>
                    <a:pt x="217" y="108"/>
                  </a:lnTo>
                  <a:lnTo>
                    <a:pt x="216" y="108"/>
                  </a:lnTo>
                  <a:lnTo>
                    <a:pt x="219" y="108"/>
                  </a:lnTo>
                  <a:lnTo>
                    <a:pt x="220" y="108"/>
                  </a:lnTo>
                  <a:lnTo>
                    <a:pt x="220" y="109"/>
                  </a:lnTo>
                  <a:close/>
                </a:path>
              </a:pathLst>
            </a:custGeom>
            <a:pattFill prst="pct30">
              <a:fgClr>
                <a:srgbClr val="8EFA57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3155950" y="1600200"/>
              <a:ext cx="1804988" cy="1430338"/>
            </a:xfrm>
            <a:custGeom>
              <a:avLst/>
              <a:gdLst>
                <a:gd name="T0" fmla="*/ 169 w 1137"/>
                <a:gd name="T1" fmla="*/ 531 h 901"/>
                <a:gd name="T2" fmla="*/ 157 w 1137"/>
                <a:gd name="T3" fmla="*/ 452 h 901"/>
                <a:gd name="T4" fmla="*/ 131 w 1137"/>
                <a:gd name="T5" fmla="*/ 417 h 901"/>
                <a:gd name="T6" fmla="*/ 103 w 1137"/>
                <a:gd name="T7" fmla="*/ 344 h 901"/>
                <a:gd name="T8" fmla="*/ 52 w 1137"/>
                <a:gd name="T9" fmla="*/ 315 h 901"/>
                <a:gd name="T10" fmla="*/ 9 w 1137"/>
                <a:gd name="T11" fmla="*/ 272 h 901"/>
                <a:gd name="T12" fmla="*/ 48 w 1137"/>
                <a:gd name="T13" fmla="*/ 232 h 901"/>
                <a:gd name="T14" fmla="*/ 46 w 1137"/>
                <a:gd name="T15" fmla="*/ 193 h 901"/>
                <a:gd name="T16" fmla="*/ 78 w 1137"/>
                <a:gd name="T17" fmla="*/ 162 h 901"/>
                <a:gd name="T18" fmla="*/ 35 w 1137"/>
                <a:gd name="T19" fmla="*/ 113 h 901"/>
                <a:gd name="T20" fmla="*/ 16 w 1137"/>
                <a:gd name="T21" fmla="*/ 89 h 901"/>
                <a:gd name="T22" fmla="*/ 107 w 1137"/>
                <a:gd name="T23" fmla="*/ 73 h 901"/>
                <a:gd name="T24" fmla="*/ 121 w 1137"/>
                <a:gd name="T25" fmla="*/ 49 h 901"/>
                <a:gd name="T26" fmla="*/ 203 w 1137"/>
                <a:gd name="T27" fmla="*/ 37 h 901"/>
                <a:gd name="T28" fmla="*/ 294 w 1137"/>
                <a:gd name="T29" fmla="*/ 44 h 901"/>
                <a:gd name="T30" fmla="*/ 342 w 1137"/>
                <a:gd name="T31" fmla="*/ 14 h 901"/>
                <a:gd name="T32" fmla="*/ 378 w 1137"/>
                <a:gd name="T33" fmla="*/ 82 h 901"/>
                <a:gd name="T34" fmla="*/ 493 w 1137"/>
                <a:gd name="T35" fmla="*/ 66 h 901"/>
                <a:gd name="T36" fmla="*/ 494 w 1137"/>
                <a:gd name="T37" fmla="*/ 105 h 901"/>
                <a:gd name="T38" fmla="*/ 438 w 1137"/>
                <a:gd name="T39" fmla="*/ 145 h 901"/>
                <a:gd name="T40" fmla="*/ 489 w 1137"/>
                <a:gd name="T41" fmla="*/ 178 h 901"/>
                <a:gd name="T42" fmla="*/ 562 w 1137"/>
                <a:gd name="T43" fmla="*/ 173 h 901"/>
                <a:gd name="T44" fmla="*/ 589 w 1137"/>
                <a:gd name="T45" fmla="*/ 216 h 901"/>
                <a:gd name="T46" fmla="*/ 622 w 1137"/>
                <a:gd name="T47" fmla="*/ 255 h 901"/>
                <a:gd name="T48" fmla="*/ 650 w 1137"/>
                <a:gd name="T49" fmla="*/ 299 h 901"/>
                <a:gd name="T50" fmla="*/ 741 w 1137"/>
                <a:gd name="T51" fmla="*/ 327 h 901"/>
                <a:gd name="T52" fmla="*/ 797 w 1137"/>
                <a:gd name="T53" fmla="*/ 282 h 901"/>
                <a:gd name="T54" fmla="*/ 879 w 1137"/>
                <a:gd name="T55" fmla="*/ 289 h 901"/>
                <a:gd name="T56" fmla="*/ 873 w 1137"/>
                <a:gd name="T57" fmla="*/ 334 h 901"/>
                <a:gd name="T58" fmla="*/ 899 w 1137"/>
                <a:gd name="T59" fmla="*/ 374 h 901"/>
                <a:gd name="T60" fmla="*/ 925 w 1137"/>
                <a:gd name="T61" fmla="*/ 399 h 901"/>
                <a:gd name="T62" fmla="*/ 944 w 1137"/>
                <a:gd name="T63" fmla="*/ 472 h 901"/>
                <a:gd name="T64" fmla="*/ 1052 w 1137"/>
                <a:gd name="T65" fmla="*/ 510 h 901"/>
                <a:gd name="T66" fmla="*/ 1103 w 1137"/>
                <a:gd name="T67" fmla="*/ 558 h 901"/>
                <a:gd name="T68" fmla="*/ 1063 w 1137"/>
                <a:gd name="T69" fmla="*/ 579 h 901"/>
                <a:gd name="T70" fmla="*/ 981 w 1137"/>
                <a:gd name="T71" fmla="*/ 600 h 901"/>
                <a:gd name="T72" fmla="*/ 965 w 1137"/>
                <a:gd name="T73" fmla="*/ 630 h 901"/>
                <a:gd name="T74" fmla="*/ 975 w 1137"/>
                <a:gd name="T75" fmla="*/ 694 h 901"/>
                <a:gd name="T76" fmla="*/ 952 w 1137"/>
                <a:gd name="T77" fmla="*/ 724 h 901"/>
                <a:gd name="T78" fmla="*/ 985 w 1137"/>
                <a:gd name="T79" fmla="*/ 749 h 901"/>
                <a:gd name="T80" fmla="*/ 1013 w 1137"/>
                <a:gd name="T81" fmla="*/ 803 h 901"/>
                <a:gd name="T82" fmla="*/ 990 w 1137"/>
                <a:gd name="T83" fmla="*/ 838 h 901"/>
                <a:gd name="T84" fmla="*/ 934 w 1137"/>
                <a:gd name="T85" fmla="*/ 864 h 901"/>
                <a:gd name="T86" fmla="*/ 851 w 1137"/>
                <a:gd name="T87" fmla="*/ 855 h 901"/>
                <a:gd name="T88" fmla="*/ 746 w 1137"/>
                <a:gd name="T89" fmla="*/ 887 h 901"/>
                <a:gd name="T90" fmla="*/ 745 w 1137"/>
                <a:gd name="T91" fmla="*/ 846 h 901"/>
                <a:gd name="T92" fmla="*/ 630 w 1137"/>
                <a:gd name="T93" fmla="*/ 815 h 901"/>
                <a:gd name="T94" fmla="*/ 586 w 1137"/>
                <a:gd name="T95" fmla="*/ 780 h 901"/>
                <a:gd name="T96" fmla="*/ 546 w 1137"/>
                <a:gd name="T97" fmla="*/ 772 h 901"/>
                <a:gd name="T98" fmla="*/ 455 w 1137"/>
                <a:gd name="T99" fmla="*/ 743 h 901"/>
                <a:gd name="T100" fmla="*/ 381 w 1137"/>
                <a:gd name="T101" fmla="*/ 724 h 901"/>
                <a:gd name="T102" fmla="*/ 346 w 1137"/>
                <a:gd name="T103" fmla="*/ 671 h 901"/>
                <a:gd name="T104" fmla="*/ 376 w 1137"/>
                <a:gd name="T105" fmla="*/ 626 h 901"/>
                <a:gd name="T106" fmla="*/ 375 w 1137"/>
                <a:gd name="T107" fmla="*/ 576 h 901"/>
                <a:gd name="T108" fmla="*/ 391 w 1137"/>
                <a:gd name="T109" fmla="*/ 556 h 901"/>
                <a:gd name="T110" fmla="*/ 309 w 1137"/>
                <a:gd name="T111" fmla="*/ 567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37" h="901">
                  <a:moveTo>
                    <a:pt x="229" y="589"/>
                  </a:moveTo>
                  <a:lnTo>
                    <a:pt x="211" y="564"/>
                  </a:lnTo>
                  <a:lnTo>
                    <a:pt x="177" y="546"/>
                  </a:lnTo>
                  <a:lnTo>
                    <a:pt x="186" y="546"/>
                  </a:lnTo>
                  <a:lnTo>
                    <a:pt x="186" y="540"/>
                  </a:lnTo>
                  <a:lnTo>
                    <a:pt x="177" y="531"/>
                  </a:lnTo>
                  <a:lnTo>
                    <a:pt x="169" y="531"/>
                  </a:lnTo>
                  <a:lnTo>
                    <a:pt x="176" y="521"/>
                  </a:lnTo>
                  <a:lnTo>
                    <a:pt x="167" y="507"/>
                  </a:lnTo>
                  <a:lnTo>
                    <a:pt x="176" y="505"/>
                  </a:lnTo>
                  <a:lnTo>
                    <a:pt x="175" y="491"/>
                  </a:lnTo>
                  <a:lnTo>
                    <a:pt x="167" y="491"/>
                  </a:lnTo>
                  <a:lnTo>
                    <a:pt x="166" y="462"/>
                  </a:lnTo>
                  <a:lnTo>
                    <a:pt x="157" y="452"/>
                  </a:lnTo>
                  <a:lnTo>
                    <a:pt x="149" y="448"/>
                  </a:lnTo>
                  <a:lnTo>
                    <a:pt x="133" y="442"/>
                  </a:lnTo>
                  <a:lnTo>
                    <a:pt x="131" y="433"/>
                  </a:lnTo>
                  <a:lnTo>
                    <a:pt x="124" y="433"/>
                  </a:lnTo>
                  <a:lnTo>
                    <a:pt x="123" y="423"/>
                  </a:lnTo>
                  <a:lnTo>
                    <a:pt x="131" y="423"/>
                  </a:lnTo>
                  <a:lnTo>
                    <a:pt x="131" y="417"/>
                  </a:lnTo>
                  <a:lnTo>
                    <a:pt x="154" y="393"/>
                  </a:lnTo>
                  <a:lnTo>
                    <a:pt x="146" y="387"/>
                  </a:lnTo>
                  <a:lnTo>
                    <a:pt x="121" y="383"/>
                  </a:lnTo>
                  <a:lnTo>
                    <a:pt x="129" y="368"/>
                  </a:lnTo>
                  <a:lnTo>
                    <a:pt x="137" y="368"/>
                  </a:lnTo>
                  <a:lnTo>
                    <a:pt x="129" y="358"/>
                  </a:lnTo>
                  <a:lnTo>
                    <a:pt x="103" y="344"/>
                  </a:lnTo>
                  <a:lnTo>
                    <a:pt x="103" y="340"/>
                  </a:lnTo>
                  <a:lnTo>
                    <a:pt x="87" y="344"/>
                  </a:lnTo>
                  <a:lnTo>
                    <a:pt x="87" y="350"/>
                  </a:lnTo>
                  <a:lnTo>
                    <a:pt x="69" y="340"/>
                  </a:lnTo>
                  <a:lnTo>
                    <a:pt x="54" y="335"/>
                  </a:lnTo>
                  <a:lnTo>
                    <a:pt x="61" y="321"/>
                  </a:lnTo>
                  <a:lnTo>
                    <a:pt x="52" y="315"/>
                  </a:lnTo>
                  <a:lnTo>
                    <a:pt x="61" y="311"/>
                  </a:lnTo>
                  <a:lnTo>
                    <a:pt x="61" y="305"/>
                  </a:lnTo>
                  <a:lnTo>
                    <a:pt x="10" y="292"/>
                  </a:lnTo>
                  <a:lnTo>
                    <a:pt x="19" y="292"/>
                  </a:lnTo>
                  <a:lnTo>
                    <a:pt x="19" y="286"/>
                  </a:lnTo>
                  <a:lnTo>
                    <a:pt x="10" y="282"/>
                  </a:lnTo>
                  <a:lnTo>
                    <a:pt x="9" y="272"/>
                  </a:lnTo>
                  <a:lnTo>
                    <a:pt x="26" y="276"/>
                  </a:lnTo>
                  <a:lnTo>
                    <a:pt x="33" y="266"/>
                  </a:lnTo>
                  <a:lnTo>
                    <a:pt x="67" y="256"/>
                  </a:lnTo>
                  <a:lnTo>
                    <a:pt x="74" y="250"/>
                  </a:lnTo>
                  <a:lnTo>
                    <a:pt x="65" y="246"/>
                  </a:lnTo>
                  <a:lnTo>
                    <a:pt x="74" y="242"/>
                  </a:lnTo>
                  <a:lnTo>
                    <a:pt x="48" y="232"/>
                  </a:lnTo>
                  <a:lnTo>
                    <a:pt x="39" y="217"/>
                  </a:lnTo>
                  <a:lnTo>
                    <a:pt x="39" y="211"/>
                  </a:lnTo>
                  <a:lnTo>
                    <a:pt x="23" y="213"/>
                  </a:lnTo>
                  <a:lnTo>
                    <a:pt x="15" y="207"/>
                  </a:lnTo>
                  <a:lnTo>
                    <a:pt x="31" y="197"/>
                  </a:lnTo>
                  <a:lnTo>
                    <a:pt x="39" y="197"/>
                  </a:lnTo>
                  <a:lnTo>
                    <a:pt x="46" y="193"/>
                  </a:lnTo>
                  <a:lnTo>
                    <a:pt x="71" y="183"/>
                  </a:lnTo>
                  <a:lnTo>
                    <a:pt x="87" y="187"/>
                  </a:lnTo>
                  <a:lnTo>
                    <a:pt x="87" y="171"/>
                  </a:lnTo>
                  <a:lnTo>
                    <a:pt x="95" y="171"/>
                  </a:lnTo>
                  <a:lnTo>
                    <a:pt x="103" y="167"/>
                  </a:lnTo>
                  <a:lnTo>
                    <a:pt x="94" y="162"/>
                  </a:lnTo>
                  <a:lnTo>
                    <a:pt x="78" y="162"/>
                  </a:lnTo>
                  <a:lnTo>
                    <a:pt x="77" y="138"/>
                  </a:lnTo>
                  <a:lnTo>
                    <a:pt x="85" y="132"/>
                  </a:lnTo>
                  <a:lnTo>
                    <a:pt x="93" y="122"/>
                  </a:lnTo>
                  <a:lnTo>
                    <a:pt x="84" y="118"/>
                  </a:lnTo>
                  <a:lnTo>
                    <a:pt x="75" y="118"/>
                  </a:lnTo>
                  <a:lnTo>
                    <a:pt x="67" y="113"/>
                  </a:lnTo>
                  <a:lnTo>
                    <a:pt x="35" y="113"/>
                  </a:lnTo>
                  <a:lnTo>
                    <a:pt x="26" y="109"/>
                  </a:lnTo>
                  <a:lnTo>
                    <a:pt x="9" y="109"/>
                  </a:lnTo>
                  <a:lnTo>
                    <a:pt x="2" y="105"/>
                  </a:lnTo>
                  <a:lnTo>
                    <a:pt x="0" y="99"/>
                  </a:lnTo>
                  <a:lnTo>
                    <a:pt x="9" y="99"/>
                  </a:lnTo>
                  <a:lnTo>
                    <a:pt x="9" y="89"/>
                  </a:lnTo>
                  <a:lnTo>
                    <a:pt x="16" y="89"/>
                  </a:lnTo>
                  <a:lnTo>
                    <a:pt x="49" y="79"/>
                  </a:lnTo>
                  <a:lnTo>
                    <a:pt x="49" y="83"/>
                  </a:lnTo>
                  <a:lnTo>
                    <a:pt x="65" y="83"/>
                  </a:lnTo>
                  <a:lnTo>
                    <a:pt x="82" y="88"/>
                  </a:lnTo>
                  <a:lnTo>
                    <a:pt x="91" y="83"/>
                  </a:lnTo>
                  <a:lnTo>
                    <a:pt x="107" y="77"/>
                  </a:lnTo>
                  <a:lnTo>
                    <a:pt x="107" y="73"/>
                  </a:lnTo>
                  <a:lnTo>
                    <a:pt x="114" y="73"/>
                  </a:lnTo>
                  <a:lnTo>
                    <a:pt x="98" y="63"/>
                  </a:lnTo>
                  <a:lnTo>
                    <a:pt x="97" y="59"/>
                  </a:lnTo>
                  <a:lnTo>
                    <a:pt x="105" y="59"/>
                  </a:lnTo>
                  <a:lnTo>
                    <a:pt x="105" y="49"/>
                  </a:lnTo>
                  <a:lnTo>
                    <a:pt x="114" y="53"/>
                  </a:lnTo>
                  <a:lnTo>
                    <a:pt x="121" y="49"/>
                  </a:lnTo>
                  <a:lnTo>
                    <a:pt x="146" y="53"/>
                  </a:lnTo>
                  <a:lnTo>
                    <a:pt x="172" y="52"/>
                  </a:lnTo>
                  <a:lnTo>
                    <a:pt x="179" y="47"/>
                  </a:lnTo>
                  <a:lnTo>
                    <a:pt x="188" y="47"/>
                  </a:lnTo>
                  <a:lnTo>
                    <a:pt x="188" y="41"/>
                  </a:lnTo>
                  <a:lnTo>
                    <a:pt x="195" y="41"/>
                  </a:lnTo>
                  <a:lnTo>
                    <a:pt x="203" y="37"/>
                  </a:lnTo>
                  <a:lnTo>
                    <a:pt x="203" y="31"/>
                  </a:lnTo>
                  <a:lnTo>
                    <a:pt x="235" y="31"/>
                  </a:lnTo>
                  <a:lnTo>
                    <a:pt x="237" y="36"/>
                  </a:lnTo>
                  <a:lnTo>
                    <a:pt x="252" y="46"/>
                  </a:lnTo>
                  <a:lnTo>
                    <a:pt x="252" y="40"/>
                  </a:lnTo>
                  <a:lnTo>
                    <a:pt x="278" y="54"/>
                  </a:lnTo>
                  <a:lnTo>
                    <a:pt x="294" y="44"/>
                  </a:lnTo>
                  <a:lnTo>
                    <a:pt x="293" y="30"/>
                  </a:lnTo>
                  <a:lnTo>
                    <a:pt x="317" y="10"/>
                  </a:lnTo>
                  <a:lnTo>
                    <a:pt x="324" y="4"/>
                  </a:lnTo>
                  <a:lnTo>
                    <a:pt x="324" y="0"/>
                  </a:lnTo>
                  <a:lnTo>
                    <a:pt x="333" y="4"/>
                  </a:lnTo>
                  <a:lnTo>
                    <a:pt x="333" y="10"/>
                  </a:lnTo>
                  <a:lnTo>
                    <a:pt x="342" y="14"/>
                  </a:lnTo>
                  <a:lnTo>
                    <a:pt x="334" y="14"/>
                  </a:lnTo>
                  <a:lnTo>
                    <a:pt x="342" y="18"/>
                  </a:lnTo>
                  <a:lnTo>
                    <a:pt x="343" y="53"/>
                  </a:lnTo>
                  <a:lnTo>
                    <a:pt x="352" y="59"/>
                  </a:lnTo>
                  <a:lnTo>
                    <a:pt x="360" y="67"/>
                  </a:lnTo>
                  <a:lnTo>
                    <a:pt x="378" y="73"/>
                  </a:lnTo>
                  <a:lnTo>
                    <a:pt x="378" y="82"/>
                  </a:lnTo>
                  <a:lnTo>
                    <a:pt x="402" y="82"/>
                  </a:lnTo>
                  <a:lnTo>
                    <a:pt x="411" y="77"/>
                  </a:lnTo>
                  <a:lnTo>
                    <a:pt x="411" y="72"/>
                  </a:lnTo>
                  <a:lnTo>
                    <a:pt x="468" y="70"/>
                  </a:lnTo>
                  <a:lnTo>
                    <a:pt x="467" y="60"/>
                  </a:lnTo>
                  <a:lnTo>
                    <a:pt x="491" y="60"/>
                  </a:lnTo>
                  <a:lnTo>
                    <a:pt x="493" y="66"/>
                  </a:lnTo>
                  <a:lnTo>
                    <a:pt x="476" y="70"/>
                  </a:lnTo>
                  <a:lnTo>
                    <a:pt x="477" y="80"/>
                  </a:lnTo>
                  <a:lnTo>
                    <a:pt x="493" y="85"/>
                  </a:lnTo>
                  <a:lnTo>
                    <a:pt x="493" y="90"/>
                  </a:lnTo>
                  <a:lnTo>
                    <a:pt x="501" y="89"/>
                  </a:lnTo>
                  <a:lnTo>
                    <a:pt x="510" y="95"/>
                  </a:lnTo>
                  <a:lnTo>
                    <a:pt x="494" y="105"/>
                  </a:lnTo>
                  <a:lnTo>
                    <a:pt x="477" y="105"/>
                  </a:lnTo>
                  <a:lnTo>
                    <a:pt x="461" y="115"/>
                  </a:lnTo>
                  <a:lnTo>
                    <a:pt x="437" y="125"/>
                  </a:lnTo>
                  <a:lnTo>
                    <a:pt x="429" y="131"/>
                  </a:lnTo>
                  <a:lnTo>
                    <a:pt x="438" y="135"/>
                  </a:lnTo>
                  <a:lnTo>
                    <a:pt x="447" y="145"/>
                  </a:lnTo>
                  <a:lnTo>
                    <a:pt x="438" y="145"/>
                  </a:lnTo>
                  <a:lnTo>
                    <a:pt x="447" y="149"/>
                  </a:lnTo>
                  <a:lnTo>
                    <a:pt x="438" y="155"/>
                  </a:lnTo>
                  <a:lnTo>
                    <a:pt x="455" y="174"/>
                  </a:lnTo>
                  <a:lnTo>
                    <a:pt x="464" y="170"/>
                  </a:lnTo>
                  <a:lnTo>
                    <a:pt x="464" y="180"/>
                  </a:lnTo>
                  <a:lnTo>
                    <a:pt x="480" y="174"/>
                  </a:lnTo>
                  <a:lnTo>
                    <a:pt x="489" y="178"/>
                  </a:lnTo>
                  <a:lnTo>
                    <a:pt x="497" y="174"/>
                  </a:lnTo>
                  <a:lnTo>
                    <a:pt x="497" y="168"/>
                  </a:lnTo>
                  <a:lnTo>
                    <a:pt x="504" y="164"/>
                  </a:lnTo>
                  <a:lnTo>
                    <a:pt x="513" y="164"/>
                  </a:lnTo>
                  <a:lnTo>
                    <a:pt x="522" y="173"/>
                  </a:lnTo>
                  <a:lnTo>
                    <a:pt x="539" y="187"/>
                  </a:lnTo>
                  <a:lnTo>
                    <a:pt x="562" y="173"/>
                  </a:lnTo>
                  <a:lnTo>
                    <a:pt x="571" y="177"/>
                  </a:lnTo>
                  <a:lnTo>
                    <a:pt x="571" y="187"/>
                  </a:lnTo>
                  <a:lnTo>
                    <a:pt x="579" y="191"/>
                  </a:lnTo>
                  <a:lnTo>
                    <a:pt x="588" y="191"/>
                  </a:lnTo>
                  <a:lnTo>
                    <a:pt x="579" y="197"/>
                  </a:lnTo>
                  <a:lnTo>
                    <a:pt x="588" y="206"/>
                  </a:lnTo>
                  <a:lnTo>
                    <a:pt x="589" y="216"/>
                  </a:lnTo>
                  <a:lnTo>
                    <a:pt x="581" y="232"/>
                  </a:lnTo>
                  <a:lnTo>
                    <a:pt x="582" y="242"/>
                  </a:lnTo>
                  <a:lnTo>
                    <a:pt x="598" y="246"/>
                  </a:lnTo>
                  <a:lnTo>
                    <a:pt x="622" y="245"/>
                  </a:lnTo>
                  <a:lnTo>
                    <a:pt x="631" y="250"/>
                  </a:lnTo>
                  <a:lnTo>
                    <a:pt x="631" y="255"/>
                  </a:lnTo>
                  <a:lnTo>
                    <a:pt x="622" y="255"/>
                  </a:lnTo>
                  <a:lnTo>
                    <a:pt x="615" y="265"/>
                  </a:lnTo>
                  <a:lnTo>
                    <a:pt x="608" y="270"/>
                  </a:lnTo>
                  <a:lnTo>
                    <a:pt x="608" y="275"/>
                  </a:lnTo>
                  <a:lnTo>
                    <a:pt x="615" y="281"/>
                  </a:lnTo>
                  <a:lnTo>
                    <a:pt x="633" y="285"/>
                  </a:lnTo>
                  <a:lnTo>
                    <a:pt x="650" y="293"/>
                  </a:lnTo>
                  <a:lnTo>
                    <a:pt x="650" y="299"/>
                  </a:lnTo>
                  <a:lnTo>
                    <a:pt x="666" y="299"/>
                  </a:lnTo>
                  <a:lnTo>
                    <a:pt x="666" y="304"/>
                  </a:lnTo>
                  <a:lnTo>
                    <a:pt x="692" y="318"/>
                  </a:lnTo>
                  <a:lnTo>
                    <a:pt x="707" y="318"/>
                  </a:lnTo>
                  <a:lnTo>
                    <a:pt x="707" y="322"/>
                  </a:lnTo>
                  <a:lnTo>
                    <a:pt x="716" y="328"/>
                  </a:lnTo>
                  <a:lnTo>
                    <a:pt x="741" y="327"/>
                  </a:lnTo>
                  <a:lnTo>
                    <a:pt x="741" y="322"/>
                  </a:lnTo>
                  <a:lnTo>
                    <a:pt x="765" y="321"/>
                  </a:lnTo>
                  <a:lnTo>
                    <a:pt x="756" y="312"/>
                  </a:lnTo>
                  <a:lnTo>
                    <a:pt x="765" y="312"/>
                  </a:lnTo>
                  <a:lnTo>
                    <a:pt x="781" y="302"/>
                  </a:lnTo>
                  <a:lnTo>
                    <a:pt x="781" y="296"/>
                  </a:lnTo>
                  <a:lnTo>
                    <a:pt x="797" y="282"/>
                  </a:lnTo>
                  <a:lnTo>
                    <a:pt x="805" y="276"/>
                  </a:lnTo>
                  <a:lnTo>
                    <a:pt x="813" y="276"/>
                  </a:lnTo>
                  <a:lnTo>
                    <a:pt x="813" y="281"/>
                  </a:lnTo>
                  <a:lnTo>
                    <a:pt x="830" y="291"/>
                  </a:lnTo>
                  <a:lnTo>
                    <a:pt x="854" y="295"/>
                  </a:lnTo>
                  <a:lnTo>
                    <a:pt x="854" y="291"/>
                  </a:lnTo>
                  <a:lnTo>
                    <a:pt x="879" y="289"/>
                  </a:lnTo>
                  <a:lnTo>
                    <a:pt x="887" y="295"/>
                  </a:lnTo>
                  <a:lnTo>
                    <a:pt x="889" y="309"/>
                  </a:lnTo>
                  <a:lnTo>
                    <a:pt x="880" y="315"/>
                  </a:lnTo>
                  <a:lnTo>
                    <a:pt x="872" y="315"/>
                  </a:lnTo>
                  <a:lnTo>
                    <a:pt x="864" y="325"/>
                  </a:lnTo>
                  <a:lnTo>
                    <a:pt x="864" y="329"/>
                  </a:lnTo>
                  <a:lnTo>
                    <a:pt x="873" y="334"/>
                  </a:lnTo>
                  <a:lnTo>
                    <a:pt x="873" y="340"/>
                  </a:lnTo>
                  <a:lnTo>
                    <a:pt x="882" y="340"/>
                  </a:lnTo>
                  <a:lnTo>
                    <a:pt x="889" y="344"/>
                  </a:lnTo>
                  <a:lnTo>
                    <a:pt x="890" y="350"/>
                  </a:lnTo>
                  <a:lnTo>
                    <a:pt x="899" y="368"/>
                  </a:lnTo>
                  <a:lnTo>
                    <a:pt x="908" y="374"/>
                  </a:lnTo>
                  <a:lnTo>
                    <a:pt x="899" y="374"/>
                  </a:lnTo>
                  <a:lnTo>
                    <a:pt x="908" y="378"/>
                  </a:lnTo>
                  <a:lnTo>
                    <a:pt x="923" y="378"/>
                  </a:lnTo>
                  <a:lnTo>
                    <a:pt x="923" y="389"/>
                  </a:lnTo>
                  <a:lnTo>
                    <a:pt x="932" y="393"/>
                  </a:lnTo>
                  <a:lnTo>
                    <a:pt x="932" y="403"/>
                  </a:lnTo>
                  <a:lnTo>
                    <a:pt x="925" y="403"/>
                  </a:lnTo>
                  <a:lnTo>
                    <a:pt x="925" y="399"/>
                  </a:lnTo>
                  <a:lnTo>
                    <a:pt x="908" y="399"/>
                  </a:lnTo>
                  <a:lnTo>
                    <a:pt x="916" y="413"/>
                  </a:lnTo>
                  <a:lnTo>
                    <a:pt x="925" y="417"/>
                  </a:lnTo>
                  <a:lnTo>
                    <a:pt x="926" y="442"/>
                  </a:lnTo>
                  <a:lnTo>
                    <a:pt x="935" y="462"/>
                  </a:lnTo>
                  <a:lnTo>
                    <a:pt x="926" y="468"/>
                  </a:lnTo>
                  <a:lnTo>
                    <a:pt x="944" y="472"/>
                  </a:lnTo>
                  <a:lnTo>
                    <a:pt x="952" y="486"/>
                  </a:lnTo>
                  <a:lnTo>
                    <a:pt x="968" y="486"/>
                  </a:lnTo>
                  <a:lnTo>
                    <a:pt x="1010" y="491"/>
                  </a:lnTo>
                  <a:lnTo>
                    <a:pt x="1018" y="491"/>
                  </a:lnTo>
                  <a:lnTo>
                    <a:pt x="1034" y="495"/>
                  </a:lnTo>
                  <a:lnTo>
                    <a:pt x="1036" y="505"/>
                  </a:lnTo>
                  <a:lnTo>
                    <a:pt x="1052" y="510"/>
                  </a:lnTo>
                  <a:lnTo>
                    <a:pt x="1052" y="520"/>
                  </a:lnTo>
                  <a:lnTo>
                    <a:pt x="1078" y="524"/>
                  </a:lnTo>
                  <a:lnTo>
                    <a:pt x="1069" y="534"/>
                  </a:lnTo>
                  <a:lnTo>
                    <a:pt x="1086" y="544"/>
                  </a:lnTo>
                  <a:lnTo>
                    <a:pt x="1086" y="548"/>
                  </a:lnTo>
                  <a:lnTo>
                    <a:pt x="1103" y="554"/>
                  </a:lnTo>
                  <a:lnTo>
                    <a:pt x="1103" y="558"/>
                  </a:lnTo>
                  <a:lnTo>
                    <a:pt x="1112" y="563"/>
                  </a:lnTo>
                  <a:lnTo>
                    <a:pt x="1137" y="563"/>
                  </a:lnTo>
                  <a:lnTo>
                    <a:pt x="1137" y="569"/>
                  </a:lnTo>
                  <a:lnTo>
                    <a:pt x="1095" y="573"/>
                  </a:lnTo>
                  <a:lnTo>
                    <a:pt x="1095" y="579"/>
                  </a:lnTo>
                  <a:lnTo>
                    <a:pt x="1079" y="574"/>
                  </a:lnTo>
                  <a:lnTo>
                    <a:pt x="1063" y="579"/>
                  </a:lnTo>
                  <a:lnTo>
                    <a:pt x="1046" y="579"/>
                  </a:lnTo>
                  <a:lnTo>
                    <a:pt x="1021" y="570"/>
                  </a:lnTo>
                  <a:lnTo>
                    <a:pt x="1023" y="605"/>
                  </a:lnTo>
                  <a:lnTo>
                    <a:pt x="1014" y="609"/>
                  </a:lnTo>
                  <a:lnTo>
                    <a:pt x="1006" y="600"/>
                  </a:lnTo>
                  <a:lnTo>
                    <a:pt x="988" y="594"/>
                  </a:lnTo>
                  <a:lnTo>
                    <a:pt x="981" y="600"/>
                  </a:lnTo>
                  <a:lnTo>
                    <a:pt x="997" y="605"/>
                  </a:lnTo>
                  <a:lnTo>
                    <a:pt x="990" y="610"/>
                  </a:lnTo>
                  <a:lnTo>
                    <a:pt x="990" y="605"/>
                  </a:lnTo>
                  <a:lnTo>
                    <a:pt x="981" y="610"/>
                  </a:lnTo>
                  <a:lnTo>
                    <a:pt x="981" y="620"/>
                  </a:lnTo>
                  <a:lnTo>
                    <a:pt x="965" y="615"/>
                  </a:lnTo>
                  <a:lnTo>
                    <a:pt x="965" y="630"/>
                  </a:lnTo>
                  <a:lnTo>
                    <a:pt x="958" y="635"/>
                  </a:lnTo>
                  <a:lnTo>
                    <a:pt x="975" y="655"/>
                  </a:lnTo>
                  <a:lnTo>
                    <a:pt x="982" y="659"/>
                  </a:lnTo>
                  <a:lnTo>
                    <a:pt x="991" y="669"/>
                  </a:lnTo>
                  <a:lnTo>
                    <a:pt x="984" y="669"/>
                  </a:lnTo>
                  <a:lnTo>
                    <a:pt x="984" y="684"/>
                  </a:lnTo>
                  <a:lnTo>
                    <a:pt x="975" y="694"/>
                  </a:lnTo>
                  <a:lnTo>
                    <a:pt x="968" y="694"/>
                  </a:lnTo>
                  <a:lnTo>
                    <a:pt x="959" y="700"/>
                  </a:lnTo>
                  <a:lnTo>
                    <a:pt x="959" y="710"/>
                  </a:lnTo>
                  <a:lnTo>
                    <a:pt x="944" y="710"/>
                  </a:lnTo>
                  <a:lnTo>
                    <a:pt x="944" y="714"/>
                  </a:lnTo>
                  <a:lnTo>
                    <a:pt x="936" y="715"/>
                  </a:lnTo>
                  <a:lnTo>
                    <a:pt x="952" y="724"/>
                  </a:lnTo>
                  <a:lnTo>
                    <a:pt x="952" y="730"/>
                  </a:lnTo>
                  <a:lnTo>
                    <a:pt x="945" y="730"/>
                  </a:lnTo>
                  <a:lnTo>
                    <a:pt x="952" y="734"/>
                  </a:lnTo>
                  <a:lnTo>
                    <a:pt x="954" y="740"/>
                  </a:lnTo>
                  <a:lnTo>
                    <a:pt x="978" y="738"/>
                  </a:lnTo>
                  <a:lnTo>
                    <a:pt x="978" y="744"/>
                  </a:lnTo>
                  <a:lnTo>
                    <a:pt x="985" y="749"/>
                  </a:lnTo>
                  <a:lnTo>
                    <a:pt x="1003" y="749"/>
                  </a:lnTo>
                  <a:lnTo>
                    <a:pt x="1036" y="767"/>
                  </a:lnTo>
                  <a:lnTo>
                    <a:pt x="1029" y="773"/>
                  </a:lnTo>
                  <a:lnTo>
                    <a:pt x="1011" y="777"/>
                  </a:lnTo>
                  <a:lnTo>
                    <a:pt x="1004" y="783"/>
                  </a:lnTo>
                  <a:lnTo>
                    <a:pt x="995" y="793"/>
                  </a:lnTo>
                  <a:lnTo>
                    <a:pt x="1013" y="803"/>
                  </a:lnTo>
                  <a:lnTo>
                    <a:pt x="1037" y="802"/>
                  </a:lnTo>
                  <a:lnTo>
                    <a:pt x="1037" y="808"/>
                  </a:lnTo>
                  <a:lnTo>
                    <a:pt x="1029" y="808"/>
                  </a:lnTo>
                  <a:lnTo>
                    <a:pt x="1029" y="812"/>
                  </a:lnTo>
                  <a:lnTo>
                    <a:pt x="1021" y="822"/>
                  </a:lnTo>
                  <a:lnTo>
                    <a:pt x="1013" y="828"/>
                  </a:lnTo>
                  <a:lnTo>
                    <a:pt x="990" y="838"/>
                  </a:lnTo>
                  <a:lnTo>
                    <a:pt x="981" y="842"/>
                  </a:lnTo>
                  <a:lnTo>
                    <a:pt x="965" y="844"/>
                  </a:lnTo>
                  <a:lnTo>
                    <a:pt x="965" y="848"/>
                  </a:lnTo>
                  <a:lnTo>
                    <a:pt x="957" y="848"/>
                  </a:lnTo>
                  <a:lnTo>
                    <a:pt x="948" y="844"/>
                  </a:lnTo>
                  <a:lnTo>
                    <a:pt x="932" y="848"/>
                  </a:lnTo>
                  <a:lnTo>
                    <a:pt x="934" y="864"/>
                  </a:lnTo>
                  <a:lnTo>
                    <a:pt x="925" y="878"/>
                  </a:lnTo>
                  <a:lnTo>
                    <a:pt x="909" y="888"/>
                  </a:lnTo>
                  <a:lnTo>
                    <a:pt x="876" y="890"/>
                  </a:lnTo>
                  <a:lnTo>
                    <a:pt x="876" y="874"/>
                  </a:lnTo>
                  <a:lnTo>
                    <a:pt x="867" y="870"/>
                  </a:lnTo>
                  <a:lnTo>
                    <a:pt x="867" y="859"/>
                  </a:lnTo>
                  <a:lnTo>
                    <a:pt x="851" y="855"/>
                  </a:lnTo>
                  <a:lnTo>
                    <a:pt x="810" y="855"/>
                  </a:lnTo>
                  <a:lnTo>
                    <a:pt x="802" y="861"/>
                  </a:lnTo>
                  <a:lnTo>
                    <a:pt x="802" y="875"/>
                  </a:lnTo>
                  <a:lnTo>
                    <a:pt x="778" y="875"/>
                  </a:lnTo>
                  <a:lnTo>
                    <a:pt x="762" y="881"/>
                  </a:lnTo>
                  <a:lnTo>
                    <a:pt x="753" y="881"/>
                  </a:lnTo>
                  <a:lnTo>
                    <a:pt x="746" y="887"/>
                  </a:lnTo>
                  <a:lnTo>
                    <a:pt x="746" y="897"/>
                  </a:lnTo>
                  <a:lnTo>
                    <a:pt x="739" y="901"/>
                  </a:lnTo>
                  <a:lnTo>
                    <a:pt x="738" y="881"/>
                  </a:lnTo>
                  <a:lnTo>
                    <a:pt x="720" y="862"/>
                  </a:lnTo>
                  <a:lnTo>
                    <a:pt x="720" y="857"/>
                  </a:lnTo>
                  <a:lnTo>
                    <a:pt x="736" y="846"/>
                  </a:lnTo>
                  <a:lnTo>
                    <a:pt x="745" y="846"/>
                  </a:lnTo>
                  <a:lnTo>
                    <a:pt x="743" y="832"/>
                  </a:lnTo>
                  <a:lnTo>
                    <a:pt x="735" y="822"/>
                  </a:lnTo>
                  <a:lnTo>
                    <a:pt x="735" y="802"/>
                  </a:lnTo>
                  <a:lnTo>
                    <a:pt x="709" y="783"/>
                  </a:lnTo>
                  <a:lnTo>
                    <a:pt x="693" y="793"/>
                  </a:lnTo>
                  <a:lnTo>
                    <a:pt x="661" y="793"/>
                  </a:lnTo>
                  <a:lnTo>
                    <a:pt x="630" y="815"/>
                  </a:lnTo>
                  <a:lnTo>
                    <a:pt x="621" y="809"/>
                  </a:lnTo>
                  <a:lnTo>
                    <a:pt x="612" y="809"/>
                  </a:lnTo>
                  <a:lnTo>
                    <a:pt x="597" y="805"/>
                  </a:lnTo>
                  <a:lnTo>
                    <a:pt x="572" y="805"/>
                  </a:lnTo>
                  <a:lnTo>
                    <a:pt x="579" y="790"/>
                  </a:lnTo>
                  <a:lnTo>
                    <a:pt x="595" y="785"/>
                  </a:lnTo>
                  <a:lnTo>
                    <a:pt x="586" y="780"/>
                  </a:lnTo>
                  <a:lnTo>
                    <a:pt x="586" y="770"/>
                  </a:lnTo>
                  <a:lnTo>
                    <a:pt x="571" y="770"/>
                  </a:lnTo>
                  <a:lnTo>
                    <a:pt x="571" y="780"/>
                  </a:lnTo>
                  <a:lnTo>
                    <a:pt x="562" y="780"/>
                  </a:lnTo>
                  <a:lnTo>
                    <a:pt x="562" y="766"/>
                  </a:lnTo>
                  <a:lnTo>
                    <a:pt x="553" y="766"/>
                  </a:lnTo>
                  <a:lnTo>
                    <a:pt x="546" y="772"/>
                  </a:lnTo>
                  <a:lnTo>
                    <a:pt x="537" y="772"/>
                  </a:lnTo>
                  <a:lnTo>
                    <a:pt x="522" y="762"/>
                  </a:lnTo>
                  <a:lnTo>
                    <a:pt x="520" y="751"/>
                  </a:lnTo>
                  <a:lnTo>
                    <a:pt x="504" y="751"/>
                  </a:lnTo>
                  <a:lnTo>
                    <a:pt x="489" y="747"/>
                  </a:lnTo>
                  <a:lnTo>
                    <a:pt x="471" y="747"/>
                  </a:lnTo>
                  <a:lnTo>
                    <a:pt x="455" y="743"/>
                  </a:lnTo>
                  <a:lnTo>
                    <a:pt x="440" y="743"/>
                  </a:lnTo>
                  <a:lnTo>
                    <a:pt x="431" y="738"/>
                  </a:lnTo>
                  <a:lnTo>
                    <a:pt x="431" y="734"/>
                  </a:lnTo>
                  <a:lnTo>
                    <a:pt x="422" y="734"/>
                  </a:lnTo>
                  <a:lnTo>
                    <a:pt x="406" y="738"/>
                  </a:lnTo>
                  <a:lnTo>
                    <a:pt x="406" y="744"/>
                  </a:lnTo>
                  <a:lnTo>
                    <a:pt x="381" y="724"/>
                  </a:lnTo>
                  <a:lnTo>
                    <a:pt x="372" y="715"/>
                  </a:lnTo>
                  <a:lnTo>
                    <a:pt x="381" y="705"/>
                  </a:lnTo>
                  <a:lnTo>
                    <a:pt x="372" y="695"/>
                  </a:lnTo>
                  <a:lnTo>
                    <a:pt x="356" y="695"/>
                  </a:lnTo>
                  <a:lnTo>
                    <a:pt x="355" y="691"/>
                  </a:lnTo>
                  <a:lnTo>
                    <a:pt x="339" y="675"/>
                  </a:lnTo>
                  <a:lnTo>
                    <a:pt x="346" y="671"/>
                  </a:lnTo>
                  <a:lnTo>
                    <a:pt x="337" y="666"/>
                  </a:lnTo>
                  <a:lnTo>
                    <a:pt x="337" y="651"/>
                  </a:lnTo>
                  <a:lnTo>
                    <a:pt x="362" y="651"/>
                  </a:lnTo>
                  <a:lnTo>
                    <a:pt x="353" y="646"/>
                  </a:lnTo>
                  <a:lnTo>
                    <a:pt x="362" y="641"/>
                  </a:lnTo>
                  <a:lnTo>
                    <a:pt x="378" y="636"/>
                  </a:lnTo>
                  <a:lnTo>
                    <a:pt x="376" y="626"/>
                  </a:lnTo>
                  <a:lnTo>
                    <a:pt x="360" y="620"/>
                  </a:lnTo>
                  <a:lnTo>
                    <a:pt x="369" y="616"/>
                  </a:lnTo>
                  <a:lnTo>
                    <a:pt x="368" y="602"/>
                  </a:lnTo>
                  <a:lnTo>
                    <a:pt x="383" y="596"/>
                  </a:lnTo>
                  <a:lnTo>
                    <a:pt x="392" y="596"/>
                  </a:lnTo>
                  <a:lnTo>
                    <a:pt x="392" y="590"/>
                  </a:lnTo>
                  <a:lnTo>
                    <a:pt x="375" y="576"/>
                  </a:lnTo>
                  <a:lnTo>
                    <a:pt x="359" y="577"/>
                  </a:lnTo>
                  <a:lnTo>
                    <a:pt x="350" y="571"/>
                  </a:lnTo>
                  <a:lnTo>
                    <a:pt x="357" y="567"/>
                  </a:lnTo>
                  <a:lnTo>
                    <a:pt x="366" y="567"/>
                  </a:lnTo>
                  <a:lnTo>
                    <a:pt x="375" y="571"/>
                  </a:lnTo>
                  <a:lnTo>
                    <a:pt x="391" y="566"/>
                  </a:lnTo>
                  <a:lnTo>
                    <a:pt x="391" y="556"/>
                  </a:lnTo>
                  <a:lnTo>
                    <a:pt x="373" y="547"/>
                  </a:lnTo>
                  <a:lnTo>
                    <a:pt x="365" y="547"/>
                  </a:lnTo>
                  <a:lnTo>
                    <a:pt x="357" y="551"/>
                  </a:lnTo>
                  <a:lnTo>
                    <a:pt x="366" y="557"/>
                  </a:lnTo>
                  <a:lnTo>
                    <a:pt x="366" y="561"/>
                  </a:lnTo>
                  <a:lnTo>
                    <a:pt x="333" y="567"/>
                  </a:lnTo>
                  <a:lnTo>
                    <a:pt x="309" y="567"/>
                  </a:lnTo>
                  <a:lnTo>
                    <a:pt x="310" y="577"/>
                  </a:lnTo>
                  <a:lnTo>
                    <a:pt x="278" y="597"/>
                  </a:lnTo>
                  <a:lnTo>
                    <a:pt x="229" y="589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4541838" y="1776413"/>
              <a:ext cx="1943100" cy="795338"/>
            </a:xfrm>
            <a:custGeom>
              <a:avLst/>
              <a:gdLst>
                <a:gd name="T0" fmla="*/ 48 w 1224"/>
                <a:gd name="T1" fmla="*/ 188 h 501"/>
                <a:gd name="T2" fmla="*/ 72 w 1224"/>
                <a:gd name="T3" fmla="*/ 172 h 501"/>
                <a:gd name="T4" fmla="*/ 112 w 1224"/>
                <a:gd name="T5" fmla="*/ 152 h 501"/>
                <a:gd name="T6" fmla="*/ 161 w 1224"/>
                <a:gd name="T7" fmla="*/ 126 h 501"/>
                <a:gd name="T8" fmla="*/ 219 w 1224"/>
                <a:gd name="T9" fmla="*/ 110 h 501"/>
                <a:gd name="T10" fmla="*/ 292 w 1224"/>
                <a:gd name="T11" fmla="*/ 89 h 501"/>
                <a:gd name="T12" fmla="*/ 282 w 1224"/>
                <a:gd name="T13" fmla="*/ 44 h 501"/>
                <a:gd name="T14" fmla="*/ 241 w 1224"/>
                <a:gd name="T15" fmla="*/ 21 h 501"/>
                <a:gd name="T16" fmla="*/ 298 w 1224"/>
                <a:gd name="T17" fmla="*/ 10 h 501"/>
                <a:gd name="T18" fmla="*/ 324 w 1224"/>
                <a:gd name="T19" fmla="*/ 20 h 501"/>
                <a:gd name="T20" fmla="*/ 333 w 1224"/>
                <a:gd name="T21" fmla="*/ 59 h 501"/>
                <a:gd name="T22" fmla="*/ 410 w 1224"/>
                <a:gd name="T23" fmla="*/ 87 h 501"/>
                <a:gd name="T24" fmla="*/ 487 w 1224"/>
                <a:gd name="T25" fmla="*/ 92 h 501"/>
                <a:gd name="T26" fmla="*/ 469 w 1224"/>
                <a:gd name="T27" fmla="*/ 122 h 501"/>
                <a:gd name="T28" fmla="*/ 529 w 1224"/>
                <a:gd name="T29" fmla="*/ 106 h 501"/>
                <a:gd name="T30" fmla="*/ 580 w 1224"/>
                <a:gd name="T31" fmla="*/ 106 h 501"/>
                <a:gd name="T32" fmla="*/ 615 w 1224"/>
                <a:gd name="T33" fmla="*/ 86 h 501"/>
                <a:gd name="T34" fmla="*/ 657 w 1224"/>
                <a:gd name="T35" fmla="*/ 76 h 501"/>
                <a:gd name="T36" fmla="*/ 700 w 1224"/>
                <a:gd name="T37" fmla="*/ 72 h 501"/>
                <a:gd name="T38" fmla="*/ 743 w 1224"/>
                <a:gd name="T39" fmla="*/ 110 h 501"/>
                <a:gd name="T40" fmla="*/ 821 w 1224"/>
                <a:gd name="T41" fmla="*/ 145 h 501"/>
                <a:gd name="T42" fmla="*/ 940 w 1224"/>
                <a:gd name="T43" fmla="*/ 123 h 501"/>
                <a:gd name="T44" fmla="*/ 982 w 1224"/>
                <a:gd name="T45" fmla="*/ 109 h 501"/>
                <a:gd name="T46" fmla="*/ 1128 w 1224"/>
                <a:gd name="T47" fmla="*/ 128 h 501"/>
                <a:gd name="T48" fmla="*/ 1217 w 1224"/>
                <a:gd name="T49" fmla="*/ 161 h 501"/>
                <a:gd name="T50" fmla="*/ 1168 w 1224"/>
                <a:gd name="T51" fmla="*/ 191 h 501"/>
                <a:gd name="T52" fmla="*/ 1161 w 1224"/>
                <a:gd name="T53" fmla="*/ 195 h 501"/>
                <a:gd name="T54" fmla="*/ 1096 w 1224"/>
                <a:gd name="T55" fmla="*/ 191 h 501"/>
                <a:gd name="T56" fmla="*/ 1031 w 1224"/>
                <a:gd name="T57" fmla="*/ 231 h 501"/>
                <a:gd name="T58" fmla="*/ 989 w 1224"/>
                <a:gd name="T59" fmla="*/ 231 h 501"/>
                <a:gd name="T60" fmla="*/ 946 w 1224"/>
                <a:gd name="T61" fmla="*/ 237 h 501"/>
                <a:gd name="T62" fmla="*/ 896 w 1224"/>
                <a:gd name="T63" fmla="*/ 262 h 501"/>
                <a:gd name="T64" fmla="*/ 922 w 1224"/>
                <a:gd name="T65" fmla="*/ 296 h 501"/>
                <a:gd name="T66" fmla="*/ 913 w 1224"/>
                <a:gd name="T67" fmla="*/ 312 h 501"/>
                <a:gd name="T68" fmla="*/ 937 w 1224"/>
                <a:gd name="T69" fmla="*/ 331 h 501"/>
                <a:gd name="T70" fmla="*/ 887 w 1224"/>
                <a:gd name="T71" fmla="*/ 341 h 501"/>
                <a:gd name="T72" fmla="*/ 854 w 1224"/>
                <a:gd name="T73" fmla="*/ 375 h 501"/>
                <a:gd name="T74" fmla="*/ 904 w 1224"/>
                <a:gd name="T75" fmla="*/ 396 h 501"/>
                <a:gd name="T76" fmla="*/ 861 w 1224"/>
                <a:gd name="T77" fmla="*/ 426 h 501"/>
                <a:gd name="T78" fmla="*/ 811 w 1224"/>
                <a:gd name="T79" fmla="*/ 426 h 501"/>
                <a:gd name="T80" fmla="*/ 736 w 1224"/>
                <a:gd name="T81" fmla="*/ 446 h 501"/>
                <a:gd name="T82" fmla="*/ 696 w 1224"/>
                <a:gd name="T83" fmla="*/ 501 h 501"/>
                <a:gd name="T84" fmla="*/ 628 w 1224"/>
                <a:gd name="T85" fmla="*/ 472 h 501"/>
                <a:gd name="T86" fmla="*/ 569 w 1224"/>
                <a:gd name="T87" fmla="*/ 433 h 501"/>
                <a:gd name="T88" fmla="*/ 444 w 1224"/>
                <a:gd name="T89" fmla="*/ 420 h 501"/>
                <a:gd name="T90" fmla="*/ 386 w 1224"/>
                <a:gd name="T91" fmla="*/ 396 h 501"/>
                <a:gd name="T92" fmla="*/ 320 w 1224"/>
                <a:gd name="T93" fmla="*/ 426 h 501"/>
                <a:gd name="T94" fmla="*/ 245 w 1224"/>
                <a:gd name="T95" fmla="*/ 403 h 501"/>
                <a:gd name="T96" fmla="*/ 145 w 1224"/>
                <a:gd name="T97" fmla="*/ 380 h 501"/>
                <a:gd name="T98" fmla="*/ 53 w 1224"/>
                <a:gd name="T99" fmla="*/ 357 h 501"/>
                <a:gd name="T100" fmla="*/ 35 w 1224"/>
                <a:gd name="T101" fmla="*/ 288 h 501"/>
                <a:gd name="T102" fmla="*/ 50 w 1224"/>
                <a:gd name="T103" fmla="*/ 278 h 501"/>
                <a:gd name="T104" fmla="*/ 26 w 1224"/>
                <a:gd name="T105" fmla="*/ 257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24" h="501">
                  <a:moveTo>
                    <a:pt x="0" y="229"/>
                  </a:moveTo>
                  <a:lnTo>
                    <a:pt x="24" y="213"/>
                  </a:lnTo>
                  <a:lnTo>
                    <a:pt x="32" y="198"/>
                  </a:lnTo>
                  <a:lnTo>
                    <a:pt x="48" y="193"/>
                  </a:lnTo>
                  <a:lnTo>
                    <a:pt x="48" y="188"/>
                  </a:lnTo>
                  <a:lnTo>
                    <a:pt x="56" y="182"/>
                  </a:lnTo>
                  <a:lnTo>
                    <a:pt x="65" y="182"/>
                  </a:lnTo>
                  <a:lnTo>
                    <a:pt x="72" y="187"/>
                  </a:lnTo>
                  <a:lnTo>
                    <a:pt x="81" y="187"/>
                  </a:lnTo>
                  <a:lnTo>
                    <a:pt x="72" y="172"/>
                  </a:lnTo>
                  <a:lnTo>
                    <a:pt x="81" y="167"/>
                  </a:lnTo>
                  <a:lnTo>
                    <a:pt x="79" y="158"/>
                  </a:lnTo>
                  <a:lnTo>
                    <a:pt x="88" y="158"/>
                  </a:lnTo>
                  <a:lnTo>
                    <a:pt x="97" y="152"/>
                  </a:lnTo>
                  <a:lnTo>
                    <a:pt x="112" y="152"/>
                  </a:lnTo>
                  <a:lnTo>
                    <a:pt x="112" y="142"/>
                  </a:lnTo>
                  <a:lnTo>
                    <a:pt x="121" y="142"/>
                  </a:lnTo>
                  <a:lnTo>
                    <a:pt x="120" y="132"/>
                  </a:lnTo>
                  <a:lnTo>
                    <a:pt x="153" y="131"/>
                  </a:lnTo>
                  <a:lnTo>
                    <a:pt x="161" y="126"/>
                  </a:lnTo>
                  <a:lnTo>
                    <a:pt x="170" y="126"/>
                  </a:lnTo>
                  <a:lnTo>
                    <a:pt x="170" y="121"/>
                  </a:lnTo>
                  <a:lnTo>
                    <a:pt x="194" y="121"/>
                  </a:lnTo>
                  <a:lnTo>
                    <a:pt x="210" y="110"/>
                  </a:lnTo>
                  <a:lnTo>
                    <a:pt x="219" y="110"/>
                  </a:lnTo>
                  <a:lnTo>
                    <a:pt x="235" y="90"/>
                  </a:lnTo>
                  <a:lnTo>
                    <a:pt x="251" y="90"/>
                  </a:lnTo>
                  <a:lnTo>
                    <a:pt x="259" y="95"/>
                  </a:lnTo>
                  <a:lnTo>
                    <a:pt x="285" y="95"/>
                  </a:lnTo>
                  <a:lnTo>
                    <a:pt x="292" y="89"/>
                  </a:lnTo>
                  <a:lnTo>
                    <a:pt x="292" y="64"/>
                  </a:lnTo>
                  <a:lnTo>
                    <a:pt x="284" y="60"/>
                  </a:lnTo>
                  <a:lnTo>
                    <a:pt x="284" y="64"/>
                  </a:lnTo>
                  <a:lnTo>
                    <a:pt x="275" y="44"/>
                  </a:lnTo>
                  <a:lnTo>
                    <a:pt x="282" y="44"/>
                  </a:lnTo>
                  <a:lnTo>
                    <a:pt x="282" y="34"/>
                  </a:lnTo>
                  <a:lnTo>
                    <a:pt x="265" y="30"/>
                  </a:lnTo>
                  <a:lnTo>
                    <a:pt x="249" y="30"/>
                  </a:lnTo>
                  <a:lnTo>
                    <a:pt x="249" y="20"/>
                  </a:lnTo>
                  <a:lnTo>
                    <a:pt x="241" y="21"/>
                  </a:lnTo>
                  <a:lnTo>
                    <a:pt x="248" y="15"/>
                  </a:lnTo>
                  <a:lnTo>
                    <a:pt x="274" y="15"/>
                  </a:lnTo>
                  <a:lnTo>
                    <a:pt x="272" y="0"/>
                  </a:lnTo>
                  <a:lnTo>
                    <a:pt x="281" y="5"/>
                  </a:lnTo>
                  <a:lnTo>
                    <a:pt x="298" y="10"/>
                  </a:lnTo>
                  <a:lnTo>
                    <a:pt x="289" y="15"/>
                  </a:lnTo>
                  <a:lnTo>
                    <a:pt x="298" y="20"/>
                  </a:lnTo>
                  <a:lnTo>
                    <a:pt x="307" y="14"/>
                  </a:lnTo>
                  <a:lnTo>
                    <a:pt x="324" y="14"/>
                  </a:lnTo>
                  <a:lnTo>
                    <a:pt x="324" y="20"/>
                  </a:lnTo>
                  <a:lnTo>
                    <a:pt x="315" y="24"/>
                  </a:lnTo>
                  <a:lnTo>
                    <a:pt x="317" y="49"/>
                  </a:lnTo>
                  <a:lnTo>
                    <a:pt x="324" y="49"/>
                  </a:lnTo>
                  <a:lnTo>
                    <a:pt x="325" y="59"/>
                  </a:lnTo>
                  <a:lnTo>
                    <a:pt x="333" y="59"/>
                  </a:lnTo>
                  <a:lnTo>
                    <a:pt x="367" y="73"/>
                  </a:lnTo>
                  <a:lnTo>
                    <a:pt x="393" y="93"/>
                  </a:lnTo>
                  <a:lnTo>
                    <a:pt x="402" y="103"/>
                  </a:lnTo>
                  <a:lnTo>
                    <a:pt x="402" y="93"/>
                  </a:lnTo>
                  <a:lnTo>
                    <a:pt x="410" y="87"/>
                  </a:lnTo>
                  <a:lnTo>
                    <a:pt x="418" y="83"/>
                  </a:lnTo>
                  <a:lnTo>
                    <a:pt x="444" y="67"/>
                  </a:lnTo>
                  <a:lnTo>
                    <a:pt x="452" y="63"/>
                  </a:lnTo>
                  <a:lnTo>
                    <a:pt x="478" y="77"/>
                  </a:lnTo>
                  <a:lnTo>
                    <a:pt x="487" y="92"/>
                  </a:lnTo>
                  <a:lnTo>
                    <a:pt x="469" y="102"/>
                  </a:lnTo>
                  <a:lnTo>
                    <a:pt x="478" y="108"/>
                  </a:lnTo>
                  <a:lnTo>
                    <a:pt x="461" y="118"/>
                  </a:lnTo>
                  <a:lnTo>
                    <a:pt x="461" y="122"/>
                  </a:lnTo>
                  <a:lnTo>
                    <a:pt x="469" y="122"/>
                  </a:lnTo>
                  <a:lnTo>
                    <a:pt x="487" y="118"/>
                  </a:lnTo>
                  <a:lnTo>
                    <a:pt x="495" y="112"/>
                  </a:lnTo>
                  <a:lnTo>
                    <a:pt x="513" y="112"/>
                  </a:lnTo>
                  <a:lnTo>
                    <a:pt x="513" y="102"/>
                  </a:lnTo>
                  <a:lnTo>
                    <a:pt x="529" y="106"/>
                  </a:lnTo>
                  <a:lnTo>
                    <a:pt x="554" y="112"/>
                  </a:lnTo>
                  <a:lnTo>
                    <a:pt x="554" y="122"/>
                  </a:lnTo>
                  <a:lnTo>
                    <a:pt x="563" y="122"/>
                  </a:lnTo>
                  <a:lnTo>
                    <a:pt x="580" y="116"/>
                  </a:lnTo>
                  <a:lnTo>
                    <a:pt x="580" y="106"/>
                  </a:lnTo>
                  <a:lnTo>
                    <a:pt x="589" y="106"/>
                  </a:lnTo>
                  <a:lnTo>
                    <a:pt x="606" y="102"/>
                  </a:lnTo>
                  <a:lnTo>
                    <a:pt x="615" y="102"/>
                  </a:lnTo>
                  <a:lnTo>
                    <a:pt x="632" y="96"/>
                  </a:lnTo>
                  <a:lnTo>
                    <a:pt x="615" y="86"/>
                  </a:lnTo>
                  <a:lnTo>
                    <a:pt x="606" y="86"/>
                  </a:lnTo>
                  <a:lnTo>
                    <a:pt x="624" y="76"/>
                  </a:lnTo>
                  <a:lnTo>
                    <a:pt x="624" y="82"/>
                  </a:lnTo>
                  <a:lnTo>
                    <a:pt x="648" y="82"/>
                  </a:lnTo>
                  <a:lnTo>
                    <a:pt x="657" y="76"/>
                  </a:lnTo>
                  <a:lnTo>
                    <a:pt x="648" y="72"/>
                  </a:lnTo>
                  <a:lnTo>
                    <a:pt x="648" y="67"/>
                  </a:lnTo>
                  <a:lnTo>
                    <a:pt x="657" y="57"/>
                  </a:lnTo>
                  <a:lnTo>
                    <a:pt x="683" y="66"/>
                  </a:lnTo>
                  <a:lnTo>
                    <a:pt x="700" y="72"/>
                  </a:lnTo>
                  <a:lnTo>
                    <a:pt x="709" y="76"/>
                  </a:lnTo>
                  <a:lnTo>
                    <a:pt x="717" y="86"/>
                  </a:lnTo>
                  <a:lnTo>
                    <a:pt x="726" y="90"/>
                  </a:lnTo>
                  <a:lnTo>
                    <a:pt x="726" y="100"/>
                  </a:lnTo>
                  <a:lnTo>
                    <a:pt x="743" y="110"/>
                  </a:lnTo>
                  <a:lnTo>
                    <a:pt x="778" y="110"/>
                  </a:lnTo>
                  <a:lnTo>
                    <a:pt x="778" y="115"/>
                  </a:lnTo>
                  <a:lnTo>
                    <a:pt x="795" y="125"/>
                  </a:lnTo>
                  <a:lnTo>
                    <a:pt x="795" y="129"/>
                  </a:lnTo>
                  <a:lnTo>
                    <a:pt x="821" y="145"/>
                  </a:lnTo>
                  <a:lnTo>
                    <a:pt x="871" y="144"/>
                  </a:lnTo>
                  <a:lnTo>
                    <a:pt x="889" y="149"/>
                  </a:lnTo>
                  <a:lnTo>
                    <a:pt x="914" y="148"/>
                  </a:lnTo>
                  <a:lnTo>
                    <a:pt x="923" y="144"/>
                  </a:lnTo>
                  <a:lnTo>
                    <a:pt x="940" y="123"/>
                  </a:lnTo>
                  <a:lnTo>
                    <a:pt x="940" y="119"/>
                  </a:lnTo>
                  <a:lnTo>
                    <a:pt x="949" y="119"/>
                  </a:lnTo>
                  <a:lnTo>
                    <a:pt x="958" y="113"/>
                  </a:lnTo>
                  <a:lnTo>
                    <a:pt x="965" y="113"/>
                  </a:lnTo>
                  <a:lnTo>
                    <a:pt x="982" y="109"/>
                  </a:lnTo>
                  <a:lnTo>
                    <a:pt x="1008" y="99"/>
                  </a:lnTo>
                  <a:lnTo>
                    <a:pt x="1024" y="99"/>
                  </a:lnTo>
                  <a:lnTo>
                    <a:pt x="1040" y="108"/>
                  </a:lnTo>
                  <a:lnTo>
                    <a:pt x="1105" y="108"/>
                  </a:lnTo>
                  <a:lnTo>
                    <a:pt x="1128" y="128"/>
                  </a:lnTo>
                  <a:lnTo>
                    <a:pt x="1152" y="136"/>
                  </a:lnTo>
                  <a:lnTo>
                    <a:pt x="1168" y="142"/>
                  </a:lnTo>
                  <a:lnTo>
                    <a:pt x="1192" y="152"/>
                  </a:lnTo>
                  <a:lnTo>
                    <a:pt x="1208" y="157"/>
                  </a:lnTo>
                  <a:lnTo>
                    <a:pt x="1217" y="161"/>
                  </a:lnTo>
                  <a:lnTo>
                    <a:pt x="1224" y="167"/>
                  </a:lnTo>
                  <a:lnTo>
                    <a:pt x="1201" y="181"/>
                  </a:lnTo>
                  <a:lnTo>
                    <a:pt x="1185" y="185"/>
                  </a:lnTo>
                  <a:lnTo>
                    <a:pt x="1185" y="191"/>
                  </a:lnTo>
                  <a:lnTo>
                    <a:pt x="1168" y="191"/>
                  </a:lnTo>
                  <a:lnTo>
                    <a:pt x="1168" y="195"/>
                  </a:lnTo>
                  <a:lnTo>
                    <a:pt x="1185" y="195"/>
                  </a:lnTo>
                  <a:lnTo>
                    <a:pt x="1185" y="201"/>
                  </a:lnTo>
                  <a:lnTo>
                    <a:pt x="1169" y="201"/>
                  </a:lnTo>
                  <a:lnTo>
                    <a:pt x="1161" y="195"/>
                  </a:lnTo>
                  <a:lnTo>
                    <a:pt x="1161" y="201"/>
                  </a:lnTo>
                  <a:lnTo>
                    <a:pt x="1136" y="197"/>
                  </a:lnTo>
                  <a:lnTo>
                    <a:pt x="1136" y="187"/>
                  </a:lnTo>
                  <a:lnTo>
                    <a:pt x="1089" y="187"/>
                  </a:lnTo>
                  <a:lnTo>
                    <a:pt x="1096" y="191"/>
                  </a:lnTo>
                  <a:lnTo>
                    <a:pt x="1089" y="197"/>
                  </a:lnTo>
                  <a:lnTo>
                    <a:pt x="1031" y="197"/>
                  </a:lnTo>
                  <a:lnTo>
                    <a:pt x="1031" y="227"/>
                  </a:lnTo>
                  <a:lnTo>
                    <a:pt x="1038" y="227"/>
                  </a:lnTo>
                  <a:lnTo>
                    <a:pt x="1031" y="231"/>
                  </a:lnTo>
                  <a:lnTo>
                    <a:pt x="1022" y="231"/>
                  </a:lnTo>
                  <a:lnTo>
                    <a:pt x="1014" y="227"/>
                  </a:lnTo>
                  <a:lnTo>
                    <a:pt x="1005" y="227"/>
                  </a:lnTo>
                  <a:lnTo>
                    <a:pt x="997" y="231"/>
                  </a:lnTo>
                  <a:lnTo>
                    <a:pt x="989" y="231"/>
                  </a:lnTo>
                  <a:lnTo>
                    <a:pt x="989" y="237"/>
                  </a:lnTo>
                  <a:lnTo>
                    <a:pt x="981" y="237"/>
                  </a:lnTo>
                  <a:lnTo>
                    <a:pt x="972" y="231"/>
                  </a:lnTo>
                  <a:lnTo>
                    <a:pt x="939" y="233"/>
                  </a:lnTo>
                  <a:lnTo>
                    <a:pt x="946" y="237"/>
                  </a:lnTo>
                  <a:lnTo>
                    <a:pt x="946" y="242"/>
                  </a:lnTo>
                  <a:lnTo>
                    <a:pt x="937" y="252"/>
                  </a:lnTo>
                  <a:lnTo>
                    <a:pt x="904" y="252"/>
                  </a:lnTo>
                  <a:lnTo>
                    <a:pt x="896" y="257"/>
                  </a:lnTo>
                  <a:lnTo>
                    <a:pt x="896" y="262"/>
                  </a:lnTo>
                  <a:lnTo>
                    <a:pt x="887" y="262"/>
                  </a:lnTo>
                  <a:lnTo>
                    <a:pt x="878" y="282"/>
                  </a:lnTo>
                  <a:lnTo>
                    <a:pt x="896" y="286"/>
                  </a:lnTo>
                  <a:lnTo>
                    <a:pt x="896" y="292"/>
                  </a:lnTo>
                  <a:lnTo>
                    <a:pt x="922" y="296"/>
                  </a:lnTo>
                  <a:lnTo>
                    <a:pt x="929" y="286"/>
                  </a:lnTo>
                  <a:lnTo>
                    <a:pt x="937" y="286"/>
                  </a:lnTo>
                  <a:lnTo>
                    <a:pt x="937" y="292"/>
                  </a:lnTo>
                  <a:lnTo>
                    <a:pt x="929" y="296"/>
                  </a:lnTo>
                  <a:lnTo>
                    <a:pt x="913" y="312"/>
                  </a:lnTo>
                  <a:lnTo>
                    <a:pt x="920" y="311"/>
                  </a:lnTo>
                  <a:lnTo>
                    <a:pt x="920" y="321"/>
                  </a:lnTo>
                  <a:lnTo>
                    <a:pt x="929" y="321"/>
                  </a:lnTo>
                  <a:lnTo>
                    <a:pt x="937" y="327"/>
                  </a:lnTo>
                  <a:lnTo>
                    <a:pt x="937" y="331"/>
                  </a:lnTo>
                  <a:lnTo>
                    <a:pt x="929" y="337"/>
                  </a:lnTo>
                  <a:lnTo>
                    <a:pt x="904" y="341"/>
                  </a:lnTo>
                  <a:lnTo>
                    <a:pt x="896" y="347"/>
                  </a:lnTo>
                  <a:lnTo>
                    <a:pt x="887" y="347"/>
                  </a:lnTo>
                  <a:lnTo>
                    <a:pt x="887" y="341"/>
                  </a:lnTo>
                  <a:lnTo>
                    <a:pt x="878" y="341"/>
                  </a:lnTo>
                  <a:lnTo>
                    <a:pt x="870" y="357"/>
                  </a:lnTo>
                  <a:lnTo>
                    <a:pt x="870" y="361"/>
                  </a:lnTo>
                  <a:lnTo>
                    <a:pt x="861" y="361"/>
                  </a:lnTo>
                  <a:lnTo>
                    <a:pt x="854" y="375"/>
                  </a:lnTo>
                  <a:lnTo>
                    <a:pt x="870" y="371"/>
                  </a:lnTo>
                  <a:lnTo>
                    <a:pt x="878" y="375"/>
                  </a:lnTo>
                  <a:lnTo>
                    <a:pt x="878" y="386"/>
                  </a:lnTo>
                  <a:lnTo>
                    <a:pt x="896" y="396"/>
                  </a:lnTo>
                  <a:lnTo>
                    <a:pt x="904" y="396"/>
                  </a:lnTo>
                  <a:lnTo>
                    <a:pt x="904" y="416"/>
                  </a:lnTo>
                  <a:lnTo>
                    <a:pt x="878" y="426"/>
                  </a:lnTo>
                  <a:lnTo>
                    <a:pt x="870" y="430"/>
                  </a:lnTo>
                  <a:lnTo>
                    <a:pt x="861" y="430"/>
                  </a:lnTo>
                  <a:lnTo>
                    <a:pt x="861" y="426"/>
                  </a:lnTo>
                  <a:lnTo>
                    <a:pt x="854" y="426"/>
                  </a:lnTo>
                  <a:lnTo>
                    <a:pt x="837" y="430"/>
                  </a:lnTo>
                  <a:lnTo>
                    <a:pt x="828" y="430"/>
                  </a:lnTo>
                  <a:lnTo>
                    <a:pt x="811" y="420"/>
                  </a:lnTo>
                  <a:lnTo>
                    <a:pt x="811" y="426"/>
                  </a:lnTo>
                  <a:lnTo>
                    <a:pt x="804" y="430"/>
                  </a:lnTo>
                  <a:lnTo>
                    <a:pt x="795" y="430"/>
                  </a:lnTo>
                  <a:lnTo>
                    <a:pt x="778" y="436"/>
                  </a:lnTo>
                  <a:lnTo>
                    <a:pt x="762" y="446"/>
                  </a:lnTo>
                  <a:lnTo>
                    <a:pt x="736" y="446"/>
                  </a:lnTo>
                  <a:lnTo>
                    <a:pt x="736" y="466"/>
                  </a:lnTo>
                  <a:lnTo>
                    <a:pt x="720" y="476"/>
                  </a:lnTo>
                  <a:lnTo>
                    <a:pt x="720" y="481"/>
                  </a:lnTo>
                  <a:lnTo>
                    <a:pt x="696" y="496"/>
                  </a:lnTo>
                  <a:lnTo>
                    <a:pt x="696" y="501"/>
                  </a:lnTo>
                  <a:lnTo>
                    <a:pt x="687" y="501"/>
                  </a:lnTo>
                  <a:lnTo>
                    <a:pt x="687" y="491"/>
                  </a:lnTo>
                  <a:lnTo>
                    <a:pt x="670" y="491"/>
                  </a:lnTo>
                  <a:lnTo>
                    <a:pt x="652" y="472"/>
                  </a:lnTo>
                  <a:lnTo>
                    <a:pt x="628" y="472"/>
                  </a:lnTo>
                  <a:lnTo>
                    <a:pt x="628" y="462"/>
                  </a:lnTo>
                  <a:lnTo>
                    <a:pt x="586" y="462"/>
                  </a:lnTo>
                  <a:lnTo>
                    <a:pt x="586" y="443"/>
                  </a:lnTo>
                  <a:lnTo>
                    <a:pt x="569" y="437"/>
                  </a:lnTo>
                  <a:lnTo>
                    <a:pt x="569" y="433"/>
                  </a:lnTo>
                  <a:lnTo>
                    <a:pt x="527" y="433"/>
                  </a:lnTo>
                  <a:lnTo>
                    <a:pt x="494" y="443"/>
                  </a:lnTo>
                  <a:lnTo>
                    <a:pt x="469" y="445"/>
                  </a:lnTo>
                  <a:lnTo>
                    <a:pt x="461" y="429"/>
                  </a:lnTo>
                  <a:lnTo>
                    <a:pt x="444" y="420"/>
                  </a:lnTo>
                  <a:lnTo>
                    <a:pt x="436" y="414"/>
                  </a:lnTo>
                  <a:lnTo>
                    <a:pt x="428" y="414"/>
                  </a:lnTo>
                  <a:lnTo>
                    <a:pt x="419" y="410"/>
                  </a:lnTo>
                  <a:lnTo>
                    <a:pt x="395" y="406"/>
                  </a:lnTo>
                  <a:lnTo>
                    <a:pt x="386" y="396"/>
                  </a:lnTo>
                  <a:lnTo>
                    <a:pt x="361" y="401"/>
                  </a:lnTo>
                  <a:lnTo>
                    <a:pt x="361" y="406"/>
                  </a:lnTo>
                  <a:lnTo>
                    <a:pt x="353" y="411"/>
                  </a:lnTo>
                  <a:lnTo>
                    <a:pt x="328" y="422"/>
                  </a:lnTo>
                  <a:lnTo>
                    <a:pt x="320" y="426"/>
                  </a:lnTo>
                  <a:lnTo>
                    <a:pt x="313" y="426"/>
                  </a:lnTo>
                  <a:lnTo>
                    <a:pt x="304" y="422"/>
                  </a:lnTo>
                  <a:lnTo>
                    <a:pt x="304" y="417"/>
                  </a:lnTo>
                  <a:lnTo>
                    <a:pt x="271" y="417"/>
                  </a:lnTo>
                  <a:lnTo>
                    <a:pt x="245" y="403"/>
                  </a:lnTo>
                  <a:lnTo>
                    <a:pt x="245" y="397"/>
                  </a:lnTo>
                  <a:lnTo>
                    <a:pt x="220" y="388"/>
                  </a:lnTo>
                  <a:lnTo>
                    <a:pt x="194" y="388"/>
                  </a:lnTo>
                  <a:lnTo>
                    <a:pt x="161" y="384"/>
                  </a:lnTo>
                  <a:lnTo>
                    <a:pt x="145" y="380"/>
                  </a:lnTo>
                  <a:lnTo>
                    <a:pt x="137" y="380"/>
                  </a:lnTo>
                  <a:lnTo>
                    <a:pt x="95" y="375"/>
                  </a:lnTo>
                  <a:lnTo>
                    <a:pt x="79" y="375"/>
                  </a:lnTo>
                  <a:lnTo>
                    <a:pt x="71" y="361"/>
                  </a:lnTo>
                  <a:lnTo>
                    <a:pt x="53" y="357"/>
                  </a:lnTo>
                  <a:lnTo>
                    <a:pt x="62" y="351"/>
                  </a:lnTo>
                  <a:lnTo>
                    <a:pt x="53" y="331"/>
                  </a:lnTo>
                  <a:lnTo>
                    <a:pt x="52" y="306"/>
                  </a:lnTo>
                  <a:lnTo>
                    <a:pt x="43" y="302"/>
                  </a:lnTo>
                  <a:lnTo>
                    <a:pt x="35" y="288"/>
                  </a:lnTo>
                  <a:lnTo>
                    <a:pt x="52" y="288"/>
                  </a:lnTo>
                  <a:lnTo>
                    <a:pt x="52" y="292"/>
                  </a:lnTo>
                  <a:lnTo>
                    <a:pt x="59" y="292"/>
                  </a:lnTo>
                  <a:lnTo>
                    <a:pt x="59" y="282"/>
                  </a:lnTo>
                  <a:lnTo>
                    <a:pt x="50" y="278"/>
                  </a:lnTo>
                  <a:lnTo>
                    <a:pt x="50" y="267"/>
                  </a:lnTo>
                  <a:lnTo>
                    <a:pt x="35" y="267"/>
                  </a:lnTo>
                  <a:lnTo>
                    <a:pt x="26" y="263"/>
                  </a:lnTo>
                  <a:lnTo>
                    <a:pt x="35" y="263"/>
                  </a:lnTo>
                  <a:lnTo>
                    <a:pt x="26" y="257"/>
                  </a:lnTo>
                  <a:lnTo>
                    <a:pt x="17" y="239"/>
                  </a:lnTo>
                  <a:lnTo>
                    <a:pt x="16" y="233"/>
                  </a:lnTo>
                  <a:lnTo>
                    <a:pt x="9" y="229"/>
                  </a:lnTo>
                  <a:lnTo>
                    <a:pt x="0" y="229"/>
                  </a:lnTo>
                  <a:close/>
                </a:path>
              </a:pathLst>
            </a:custGeom>
            <a:pattFill prst="pct30">
              <a:fgClr>
                <a:srgbClr val="5BD4FF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800" dirty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4032250" y="2386012"/>
              <a:ext cx="1947863" cy="1312863"/>
            </a:xfrm>
            <a:custGeom>
              <a:avLst/>
              <a:gdLst>
                <a:gd name="T0" fmla="*/ 46 w 1227"/>
                <a:gd name="T1" fmla="*/ 562 h 827"/>
                <a:gd name="T2" fmla="*/ 21 w 1227"/>
                <a:gd name="T3" fmla="*/ 543 h 827"/>
                <a:gd name="T4" fmla="*/ 45 w 1227"/>
                <a:gd name="T5" fmla="*/ 523 h 827"/>
                <a:gd name="T6" fmla="*/ 93 w 1227"/>
                <a:gd name="T7" fmla="*/ 507 h 827"/>
                <a:gd name="T8" fmla="*/ 131 w 1227"/>
                <a:gd name="T9" fmla="*/ 426 h 827"/>
                <a:gd name="T10" fmla="*/ 194 w 1227"/>
                <a:gd name="T11" fmla="*/ 402 h 827"/>
                <a:gd name="T12" fmla="*/ 250 w 1227"/>
                <a:gd name="T13" fmla="*/ 366 h 827"/>
                <a:gd name="T14" fmla="*/ 324 w 1227"/>
                <a:gd name="T15" fmla="*/ 395 h 827"/>
                <a:gd name="T16" fmla="*/ 405 w 1227"/>
                <a:gd name="T17" fmla="*/ 353 h 827"/>
                <a:gd name="T18" fmla="*/ 469 w 1227"/>
                <a:gd name="T19" fmla="*/ 327 h 827"/>
                <a:gd name="T20" fmla="*/ 443 w 1227"/>
                <a:gd name="T21" fmla="*/ 298 h 827"/>
                <a:gd name="T22" fmla="*/ 433 w 1227"/>
                <a:gd name="T23" fmla="*/ 254 h 827"/>
                <a:gd name="T24" fmla="*/ 400 w 1227"/>
                <a:gd name="T25" fmla="*/ 235 h 827"/>
                <a:gd name="T26" fmla="*/ 407 w 1227"/>
                <a:gd name="T27" fmla="*/ 205 h 827"/>
                <a:gd name="T28" fmla="*/ 430 w 1227"/>
                <a:gd name="T29" fmla="*/ 164 h 827"/>
                <a:gd name="T30" fmla="*/ 429 w 1227"/>
                <a:gd name="T31" fmla="*/ 115 h 827"/>
                <a:gd name="T32" fmla="*/ 454 w 1227"/>
                <a:gd name="T33" fmla="*/ 105 h 827"/>
                <a:gd name="T34" fmla="*/ 527 w 1227"/>
                <a:gd name="T35" fmla="*/ 79 h 827"/>
                <a:gd name="T36" fmla="*/ 551 w 1227"/>
                <a:gd name="T37" fmla="*/ 63 h 827"/>
                <a:gd name="T38" fmla="*/ 500 w 1227"/>
                <a:gd name="T39" fmla="*/ 25 h 827"/>
                <a:gd name="T40" fmla="*/ 566 w 1227"/>
                <a:gd name="T41" fmla="*/ 13 h 827"/>
                <a:gd name="T42" fmla="*/ 641 w 1227"/>
                <a:gd name="T43" fmla="*/ 42 h 827"/>
                <a:gd name="T44" fmla="*/ 716 w 1227"/>
                <a:gd name="T45" fmla="*/ 22 h 827"/>
                <a:gd name="T46" fmla="*/ 790 w 1227"/>
                <a:gd name="T47" fmla="*/ 61 h 827"/>
                <a:gd name="T48" fmla="*/ 907 w 1227"/>
                <a:gd name="T49" fmla="*/ 78 h 827"/>
                <a:gd name="T50" fmla="*/ 1008 w 1227"/>
                <a:gd name="T51" fmla="*/ 117 h 827"/>
                <a:gd name="T52" fmla="*/ 1050 w 1227"/>
                <a:gd name="T53" fmla="*/ 141 h 827"/>
                <a:gd name="T54" fmla="*/ 992 w 1227"/>
                <a:gd name="T55" fmla="*/ 192 h 827"/>
                <a:gd name="T56" fmla="*/ 976 w 1227"/>
                <a:gd name="T57" fmla="*/ 202 h 827"/>
                <a:gd name="T58" fmla="*/ 994 w 1227"/>
                <a:gd name="T59" fmla="*/ 226 h 827"/>
                <a:gd name="T60" fmla="*/ 1175 w 1227"/>
                <a:gd name="T61" fmla="*/ 199 h 827"/>
                <a:gd name="T62" fmla="*/ 1192 w 1227"/>
                <a:gd name="T63" fmla="*/ 258 h 827"/>
                <a:gd name="T64" fmla="*/ 1176 w 1227"/>
                <a:gd name="T65" fmla="*/ 274 h 827"/>
                <a:gd name="T66" fmla="*/ 1218 w 1227"/>
                <a:gd name="T67" fmla="*/ 372 h 827"/>
                <a:gd name="T68" fmla="*/ 1127 w 1227"/>
                <a:gd name="T69" fmla="*/ 373 h 827"/>
                <a:gd name="T70" fmla="*/ 1071 w 1227"/>
                <a:gd name="T71" fmla="*/ 423 h 827"/>
                <a:gd name="T72" fmla="*/ 989 w 1227"/>
                <a:gd name="T73" fmla="*/ 423 h 827"/>
                <a:gd name="T74" fmla="*/ 909 w 1227"/>
                <a:gd name="T75" fmla="*/ 459 h 827"/>
                <a:gd name="T76" fmla="*/ 842 w 1227"/>
                <a:gd name="T77" fmla="*/ 451 h 827"/>
                <a:gd name="T78" fmla="*/ 759 w 1227"/>
                <a:gd name="T79" fmla="*/ 422 h 827"/>
                <a:gd name="T80" fmla="*/ 720 w 1227"/>
                <a:gd name="T81" fmla="*/ 452 h 827"/>
                <a:gd name="T82" fmla="*/ 721 w 1227"/>
                <a:gd name="T83" fmla="*/ 501 h 827"/>
                <a:gd name="T84" fmla="*/ 681 w 1227"/>
                <a:gd name="T85" fmla="*/ 537 h 827"/>
                <a:gd name="T86" fmla="*/ 682 w 1227"/>
                <a:gd name="T87" fmla="*/ 586 h 827"/>
                <a:gd name="T88" fmla="*/ 675 w 1227"/>
                <a:gd name="T89" fmla="*/ 627 h 827"/>
                <a:gd name="T90" fmla="*/ 587 w 1227"/>
                <a:gd name="T91" fmla="*/ 677 h 827"/>
                <a:gd name="T92" fmla="*/ 563 w 1227"/>
                <a:gd name="T93" fmla="*/ 701 h 827"/>
                <a:gd name="T94" fmla="*/ 564 w 1227"/>
                <a:gd name="T95" fmla="*/ 736 h 827"/>
                <a:gd name="T96" fmla="*/ 550 w 1227"/>
                <a:gd name="T97" fmla="*/ 781 h 827"/>
                <a:gd name="T98" fmla="*/ 518 w 1227"/>
                <a:gd name="T99" fmla="*/ 821 h 827"/>
                <a:gd name="T100" fmla="*/ 438 w 1227"/>
                <a:gd name="T101" fmla="*/ 812 h 827"/>
                <a:gd name="T102" fmla="*/ 420 w 1227"/>
                <a:gd name="T103" fmla="*/ 773 h 827"/>
                <a:gd name="T104" fmla="*/ 370 w 1227"/>
                <a:gd name="T105" fmla="*/ 749 h 827"/>
                <a:gd name="T106" fmla="*/ 312 w 1227"/>
                <a:gd name="T107" fmla="*/ 730 h 827"/>
                <a:gd name="T108" fmla="*/ 272 w 1227"/>
                <a:gd name="T109" fmla="*/ 732 h 827"/>
                <a:gd name="T110" fmla="*/ 262 w 1227"/>
                <a:gd name="T111" fmla="*/ 697 h 827"/>
                <a:gd name="T112" fmla="*/ 131 w 1227"/>
                <a:gd name="T113" fmla="*/ 660 h 827"/>
                <a:gd name="T114" fmla="*/ 59 w 1227"/>
                <a:gd name="T115" fmla="*/ 661 h 827"/>
                <a:gd name="T116" fmla="*/ 42 w 1227"/>
                <a:gd name="T117" fmla="*/ 641 h 827"/>
                <a:gd name="T118" fmla="*/ 0 w 1227"/>
                <a:gd name="T119" fmla="*/ 616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27" h="827">
                  <a:moveTo>
                    <a:pt x="16" y="602"/>
                  </a:moveTo>
                  <a:lnTo>
                    <a:pt x="16" y="598"/>
                  </a:lnTo>
                  <a:lnTo>
                    <a:pt x="39" y="582"/>
                  </a:lnTo>
                  <a:lnTo>
                    <a:pt x="47" y="572"/>
                  </a:lnTo>
                  <a:lnTo>
                    <a:pt x="30" y="557"/>
                  </a:lnTo>
                  <a:lnTo>
                    <a:pt x="46" y="562"/>
                  </a:lnTo>
                  <a:lnTo>
                    <a:pt x="55" y="557"/>
                  </a:lnTo>
                  <a:lnTo>
                    <a:pt x="62" y="557"/>
                  </a:lnTo>
                  <a:lnTo>
                    <a:pt x="55" y="552"/>
                  </a:lnTo>
                  <a:lnTo>
                    <a:pt x="37" y="552"/>
                  </a:lnTo>
                  <a:lnTo>
                    <a:pt x="37" y="543"/>
                  </a:lnTo>
                  <a:lnTo>
                    <a:pt x="21" y="543"/>
                  </a:lnTo>
                  <a:lnTo>
                    <a:pt x="21" y="537"/>
                  </a:lnTo>
                  <a:lnTo>
                    <a:pt x="29" y="537"/>
                  </a:lnTo>
                  <a:lnTo>
                    <a:pt x="29" y="533"/>
                  </a:lnTo>
                  <a:lnTo>
                    <a:pt x="37" y="533"/>
                  </a:lnTo>
                  <a:lnTo>
                    <a:pt x="37" y="527"/>
                  </a:lnTo>
                  <a:lnTo>
                    <a:pt x="45" y="523"/>
                  </a:lnTo>
                  <a:lnTo>
                    <a:pt x="53" y="527"/>
                  </a:lnTo>
                  <a:lnTo>
                    <a:pt x="69" y="531"/>
                  </a:lnTo>
                  <a:lnTo>
                    <a:pt x="85" y="527"/>
                  </a:lnTo>
                  <a:lnTo>
                    <a:pt x="93" y="517"/>
                  </a:lnTo>
                  <a:lnTo>
                    <a:pt x="101" y="517"/>
                  </a:lnTo>
                  <a:lnTo>
                    <a:pt x="93" y="507"/>
                  </a:lnTo>
                  <a:lnTo>
                    <a:pt x="76" y="493"/>
                  </a:lnTo>
                  <a:lnTo>
                    <a:pt x="108" y="472"/>
                  </a:lnTo>
                  <a:lnTo>
                    <a:pt x="108" y="467"/>
                  </a:lnTo>
                  <a:lnTo>
                    <a:pt x="115" y="462"/>
                  </a:lnTo>
                  <a:lnTo>
                    <a:pt x="131" y="457"/>
                  </a:lnTo>
                  <a:lnTo>
                    <a:pt x="131" y="426"/>
                  </a:lnTo>
                  <a:lnTo>
                    <a:pt x="147" y="416"/>
                  </a:lnTo>
                  <a:lnTo>
                    <a:pt x="163" y="416"/>
                  </a:lnTo>
                  <a:lnTo>
                    <a:pt x="178" y="412"/>
                  </a:lnTo>
                  <a:lnTo>
                    <a:pt x="178" y="406"/>
                  </a:lnTo>
                  <a:lnTo>
                    <a:pt x="187" y="406"/>
                  </a:lnTo>
                  <a:lnTo>
                    <a:pt x="194" y="402"/>
                  </a:lnTo>
                  <a:lnTo>
                    <a:pt x="194" y="392"/>
                  </a:lnTo>
                  <a:lnTo>
                    <a:pt x="201" y="386"/>
                  </a:lnTo>
                  <a:lnTo>
                    <a:pt x="210" y="386"/>
                  </a:lnTo>
                  <a:lnTo>
                    <a:pt x="226" y="380"/>
                  </a:lnTo>
                  <a:lnTo>
                    <a:pt x="250" y="380"/>
                  </a:lnTo>
                  <a:lnTo>
                    <a:pt x="250" y="366"/>
                  </a:lnTo>
                  <a:lnTo>
                    <a:pt x="258" y="360"/>
                  </a:lnTo>
                  <a:lnTo>
                    <a:pt x="299" y="360"/>
                  </a:lnTo>
                  <a:lnTo>
                    <a:pt x="315" y="364"/>
                  </a:lnTo>
                  <a:lnTo>
                    <a:pt x="315" y="375"/>
                  </a:lnTo>
                  <a:lnTo>
                    <a:pt x="324" y="379"/>
                  </a:lnTo>
                  <a:lnTo>
                    <a:pt x="324" y="395"/>
                  </a:lnTo>
                  <a:lnTo>
                    <a:pt x="357" y="393"/>
                  </a:lnTo>
                  <a:lnTo>
                    <a:pt x="373" y="383"/>
                  </a:lnTo>
                  <a:lnTo>
                    <a:pt x="382" y="369"/>
                  </a:lnTo>
                  <a:lnTo>
                    <a:pt x="380" y="353"/>
                  </a:lnTo>
                  <a:lnTo>
                    <a:pt x="396" y="349"/>
                  </a:lnTo>
                  <a:lnTo>
                    <a:pt x="405" y="353"/>
                  </a:lnTo>
                  <a:lnTo>
                    <a:pt x="413" y="353"/>
                  </a:lnTo>
                  <a:lnTo>
                    <a:pt x="413" y="349"/>
                  </a:lnTo>
                  <a:lnTo>
                    <a:pt x="429" y="347"/>
                  </a:lnTo>
                  <a:lnTo>
                    <a:pt x="438" y="343"/>
                  </a:lnTo>
                  <a:lnTo>
                    <a:pt x="461" y="333"/>
                  </a:lnTo>
                  <a:lnTo>
                    <a:pt x="469" y="327"/>
                  </a:lnTo>
                  <a:lnTo>
                    <a:pt x="477" y="317"/>
                  </a:lnTo>
                  <a:lnTo>
                    <a:pt x="477" y="313"/>
                  </a:lnTo>
                  <a:lnTo>
                    <a:pt x="485" y="313"/>
                  </a:lnTo>
                  <a:lnTo>
                    <a:pt x="485" y="307"/>
                  </a:lnTo>
                  <a:lnTo>
                    <a:pt x="461" y="308"/>
                  </a:lnTo>
                  <a:lnTo>
                    <a:pt x="443" y="298"/>
                  </a:lnTo>
                  <a:lnTo>
                    <a:pt x="452" y="288"/>
                  </a:lnTo>
                  <a:lnTo>
                    <a:pt x="459" y="282"/>
                  </a:lnTo>
                  <a:lnTo>
                    <a:pt x="477" y="278"/>
                  </a:lnTo>
                  <a:lnTo>
                    <a:pt x="484" y="272"/>
                  </a:lnTo>
                  <a:lnTo>
                    <a:pt x="451" y="254"/>
                  </a:lnTo>
                  <a:lnTo>
                    <a:pt x="433" y="254"/>
                  </a:lnTo>
                  <a:lnTo>
                    <a:pt x="426" y="249"/>
                  </a:lnTo>
                  <a:lnTo>
                    <a:pt x="426" y="243"/>
                  </a:lnTo>
                  <a:lnTo>
                    <a:pt x="402" y="245"/>
                  </a:lnTo>
                  <a:lnTo>
                    <a:pt x="400" y="239"/>
                  </a:lnTo>
                  <a:lnTo>
                    <a:pt x="393" y="235"/>
                  </a:lnTo>
                  <a:lnTo>
                    <a:pt x="400" y="235"/>
                  </a:lnTo>
                  <a:lnTo>
                    <a:pt x="400" y="229"/>
                  </a:lnTo>
                  <a:lnTo>
                    <a:pt x="384" y="220"/>
                  </a:lnTo>
                  <a:lnTo>
                    <a:pt x="392" y="219"/>
                  </a:lnTo>
                  <a:lnTo>
                    <a:pt x="392" y="215"/>
                  </a:lnTo>
                  <a:lnTo>
                    <a:pt x="407" y="215"/>
                  </a:lnTo>
                  <a:lnTo>
                    <a:pt x="407" y="205"/>
                  </a:lnTo>
                  <a:lnTo>
                    <a:pt x="416" y="199"/>
                  </a:lnTo>
                  <a:lnTo>
                    <a:pt x="423" y="199"/>
                  </a:lnTo>
                  <a:lnTo>
                    <a:pt x="432" y="189"/>
                  </a:lnTo>
                  <a:lnTo>
                    <a:pt x="432" y="174"/>
                  </a:lnTo>
                  <a:lnTo>
                    <a:pt x="439" y="174"/>
                  </a:lnTo>
                  <a:lnTo>
                    <a:pt x="430" y="164"/>
                  </a:lnTo>
                  <a:lnTo>
                    <a:pt x="423" y="160"/>
                  </a:lnTo>
                  <a:lnTo>
                    <a:pt x="406" y="140"/>
                  </a:lnTo>
                  <a:lnTo>
                    <a:pt x="413" y="135"/>
                  </a:lnTo>
                  <a:lnTo>
                    <a:pt x="413" y="120"/>
                  </a:lnTo>
                  <a:lnTo>
                    <a:pt x="429" y="125"/>
                  </a:lnTo>
                  <a:lnTo>
                    <a:pt x="429" y="115"/>
                  </a:lnTo>
                  <a:lnTo>
                    <a:pt x="438" y="110"/>
                  </a:lnTo>
                  <a:lnTo>
                    <a:pt x="438" y="115"/>
                  </a:lnTo>
                  <a:lnTo>
                    <a:pt x="445" y="110"/>
                  </a:lnTo>
                  <a:lnTo>
                    <a:pt x="429" y="105"/>
                  </a:lnTo>
                  <a:lnTo>
                    <a:pt x="436" y="99"/>
                  </a:lnTo>
                  <a:lnTo>
                    <a:pt x="454" y="105"/>
                  </a:lnTo>
                  <a:lnTo>
                    <a:pt x="462" y="114"/>
                  </a:lnTo>
                  <a:lnTo>
                    <a:pt x="471" y="110"/>
                  </a:lnTo>
                  <a:lnTo>
                    <a:pt x="469" y="75"/>
                  </a:lnTo>
                  <a:lnTo>
                    <a:pt x="494" y="84"/>
                  </a:lnTo>
                  <a:lnTo>
                    <a:pt x="511" y="84"/>
                  </a:lnTo>
                  <a:lnTo>
                    <a:pt x="527" y="79"/>
                  </a:lnTo>
                  <a:lnTo>
                    <a:pt x="543" y="84"/>
                  </a:lnTo>
                  <a:lnTo>
                    <a:pt x="543" y="78"/>
                  </a:lnTo>
                  <a:lnTo>
                    <a:pt x="585" y="74"/>
                  </a:lnTo>
                  <a:lnTo>
                    <a:pt x="585" y="68"/>
                  </a:lnTo>
                  <a:lnTo>
                    <a:pt x="560" y="68"/>
                  </a:lnTo>
                  <a:lnTo>
                    <a:pt x="551" y="63"/>
                  </a:lnTo>
                  <a:lnTo>
                    <a:pt x="551" y="59"/>
                  </a:lnTo>
                  <a:lnTo>
                    <a:pt x="534" y="53"/>
                  </a:lnTo>
                  <a:lnTo>
                    <a:pt x="534" y="49"/>
                  </a:lnTo>
                  <a:lnTo>
                    <a:pt x="517" y="39"/>
                  </a:lnTo>
                  <a:lnTo>
                    <a:pt x="526" y="29"/>
                  </a:lnTo>
                  <a:lnTo>
                    <a:pt x="500" y="25"/>
                  </a:lnTo>
                  <a:lnTo>
                    <a:pt x="500" y="15"/>
                  </a:lnTo>
                  <a:lnTo>
                    <a:pt x="484" y="10"/>
                  </a:lnTo>
                  <a:lnTo>
                    <a:pt x="482" y="0"/>
                  </a:lnTo>
                  <a:lnTo>
                    <a:pt x="515" y="4"/>
                  </a:lnTo>
                  <a:lnTo>
                    <a:pt x="541" y="4"/>
                  </a:lnTo>
                  <a:lnTo>
                    <a:pt x="566" y="13"/>
                  </a:lnTo>
                  <a:lnTo>
                    <a:pt x="566" y="19"/>
                  </a:lnTo>
                  <a:lnTo>
                    <a:pt x="592" y="33"/>
                  </a:lnTo>
                  <a:lnTo>
                    <a:pt x="625" y="33"/>
                  </a:lnTo>
                  <a:lnTo>
                    <a:pt x="625" y="38"/>
                  </a:lnTo>
                  <a:lnTo>
                    <a:pt x="634" y="42"/>
                  </a:lnTo>
                  <a:lnTo>
                    <a:pt x="641" y="42"/>
                  </a:lnTo>
                  <a:lnTo>
                    <a:pt x="649" y="38"/>
                  </a:lnTo>
                  <a:lnTo>
                    <a:pt x="674" y="27"/>
                  </a:lnTo>
                  <a:lnTo>
                    <a:pt x="682" y="22"/>
                  </a:lnTo>
                  <a:lnTo>
                    <a:pt x="682" y="17"/>
                  </a:lnTo>
                  <a:lnTo>
                    <a:pt x="707" y="12"/>
                  </a:lnTo>
                  <a:lnTo>
                    <a:pt x="716" y="22"/>
                  </a:lnTo>
                  <a:lnTo>
                    <a:pt x="740" y="26"/>
                  </a:lnTo>
                  <a:lnTo>
                    <a:pt x="749" y="30"/>
                  </a:lnTo>
                  <a:lnTo>
                    <a:pt x="757" y="30"/>
                  </a:lnTo>
                  <a:lnTo>
                    <a:pt x="765" y="36"/>
                  </a:lnTo>
                  <a:lnTo>
                    <a:pt x="782" y="45"/>
                  </a:lnTo>
                  <a:lnTo>
                    <a:pt x="790" y="61"/>
                  </a:lnTo>
                  <a:lnTo>
                    <a:pt x="815" y="59"/>
                  </a:lnTo>
                  <a:lnTo>
                    <a:pt x="848" y="49"/>
                  </a:lnTo>
                  <a:lnTo>
                    <a:pt x="890" y="49"/>
                  </a:lnTo>
                  <a:lnTo>
                    <a:pt x="890" y="53"/>
                  </a:lnTo>
                  <a:lnTo>
                    <a:pt x="907" y="59"/>
                  </a:lnTo>
                  <a:lnTo>
                    <a:pt x="907" y="78"/>
                  </a:lnTo>
                  <a:lnTo>
                    <a:pt x="949" y="78"/>
                  </a:lnTo>
                  <a:lnTo>
                    <a:pt x="949" y="88"/>
                  </a:lnTo>
                  <a:lnTo>
                    <a:pt x="973" y="88"/>
                  </a:lnTo>
                  <a:lnTo>
                    <a:pt x="991" y="107"/>
                  </a:lnTo>
                  <a:lnTo>
                    <a:pt x="1008" y="107"/>
                  </a:lnTo>
                  <a:lnTo>
                    <a:pt x="1008" y="117"/>
                  </a:lnTo>
                  <a:lnTo>
                    <a:pt x="1008" y="123"/>
                  </a:lnTo>
                  <a:lnTo>
                    <a:pt x="1017" y="127"/>
                  </a:lnTo>
                  <a:lnTo>
                    <a:pt x="1041" y="137"/>
                  </a:lnTo>
                  <a:lnTo>
                    <a:pt x="1050" y="137"/>
                  </a:lnTo>
                  <a:lnTo>
                    <a:pt x="1058" y="141"/>
                  </a:lnTo>
                  <a:lnTo>
                    <a:pt x="1050" y="141"/>
                  </a:lnTo>
                  <a:lnTo>
                    <a:pt x="1067" y="151"/>
                  </a:lnTo>
                  <a:lnTo>
                    <a:pt x="1050" y="156"/>
                  </a:lnTo>
                  <a:lnTo>
                    <a:pt x="1041" y="156"/>
                  </a:lnTo>
                  <a:lnTo>
                    <a:pt x="1034" y="161"/>
                  </a:lnTo>
                  <a:lnTo>
                    <a:pt x="1042" y="171"/>
                  </a:lnTo>
                  <a:lnTo>
                    <a:pt x="992" y="192"/>
                  </a:lnTo>
                  <a:lnTo>
                    <a:pt x="992" y="196"/>
                  </a:lnTo>
                  <a:lnTo>
                    <a:pt x="1001" y="192"/>
                  </a:lnTo>
                  <a:lnTo>
                    <a:pt x="1009" y="200"/>
                  </a:lnTo>
                  <a:lnTo>
                    <a:pt x="1001" y="202"/>
                  </a:lnTo>
                  <a:lnTo>
                    <a:pt x="994" y="206"/>
                  </a:lnTo>
                  <a:lnTo>
                    <a:pt x="976" y="202"/>
                  </a:lnTo>
                  <a:lnTo>
                    <a:pt x="968" y="196"/>
                  </a:lnTo>
                  <a:lnTo>
                    <a:pt x="960" y="206"/>
                  </a:lnTo>
                  <a:lnTo>
                    <a:pt x="960" y="222"/>
                  </a:lnTo>
                  <a:lnTo>
                    <a:pt x="976" y="220"/>
                  </a:lnTo>
                  <a:lnTo>
                    <a:pt x="985" y="226"/>
                  </a:lnTo>
                  <a:lnTo>
                    <a:pt x="994" y="226"/>
                  </a:lnTo>
                  <a:lnTo>
                    <a:pt x="1002" y="231"/>
                  </a:lnTo>
                  <a:lnTo>
                    <a:pt x="1100" y="225"/>
                  </a:lnTo>
                  <a:lnTo>
                    <a:pt x="1117" y="205"/>
                  </a:lnTo>
                  <a:lnTo>
                    <a:pt x="1142" y="190"/>
                  </a:lnTo>
                  <a:lnTo>
                    <a:pt x="1175" y="184"/>
                  </a:lnTo>
                  <a:lnTo>
                    <a:pt x="1175" y="199"/>
                  </a:lnTo>
                  <a:lnTo>
                    <a:pt x="1192" y="199"/>
                  </a:lnTo>
                  <a:lnTo>
                    <a:pt x="1201" y="213"/>
                  </a:lnTo>
                  <a:lnTo>
                    <a:pt x="1201" y="219"/>
                  </a:lnTo>
                  <a:lnTo>
                    <a:pt x="1192" y="233"/>
                  </a:lnTo>
                  <a:lnTo>
                    <a:pt x="1201" y="258"/>
                  </a:lnTo>
                  <a:lnTo>
                    <a:pt x="1192" y="258"/>
                  </a:lnTo>
                  <a:lnTo>
                    <a:pt x="1176" y="249"/>
                  </a:lnTo>
                  <a:lnTo>
                    <a:pt x="1117" y="254"/>
                  </a:lnTo>
                  <a:lnTo>
                    <a:pt x="1117" y="269"/>
                  </a:lnTo>
                  <a:lnTo>
                    <a:pt x="1150" y="274"/>
                  </a:lnTo>
                  <a:lnTo>
                    <a:pt x="1168" y="268"/>
                  </a:lnTo>
                  <a:lnTo>
                    <a:pt x="1176" y="274"/>
                  </a:lnTo>
                  <a:lnTo>
                    <a:pt x="1184" y="268"/>
                  </a:lnTo>
                  <a:lnTo>
                    <a:pt x="1192" y="278"/>
                  </a:lnTo>
                  <a:lnTo>
                    <a:pt x="1194" y="308"/>
                  </a:lnTo>
                  <a:lnTo>
                    <a:pt x="1210" y="317"/>
                  </a:lnTo>
                  <a:lnTo>
                    <a:pt x="1210" y="351"/>
                  </a:lnTo>
                  <a:lnTo>
                    <a:pt x="1218" y="372"/>
                  </a:lnTo>
                  <a:lnTo>
                    <a:pt x="1227" y="372"/>
                  </a:lnTo>
                  <a:lnTo>
                    <a:pt x="1202" y="386"/>
                  </a:lnTo>
                  <a:lnTo>
                    <a:pt x="1186" y="387"/>
                  </a:lnTo>
                  <a:lnTo>
                    <a:pt x="1161" y="392"/>
                  </a:lnTo>
                  <a:lnTo>
                    <a:pt x="1161" y="382"/>
                  </a:lnTo>
                  <a:lnTo>
                    <a:pt x="1127" y="373"/>
                  </a:lnTo>
                  <a:lnTo>
                    <a:pt x="1120" y="402"/>
                  </a:lnTo>
                  <a:lnTo>
                    <a:pt x="1087" y="403"/>
                  </a:lnTo>
                  <a:lnTo>
                    <a:pt x="1087" y="408"/>
                  </a:lnTo>
                  <a:lnTo>
                    <a:pt x="1071" y="403"/>
                  </a:lnTo>
                  <a:lnTo>
                    <a:pt x="1063" y="408"/>
                  </a:lnTo>
                  <a:lnTo>
                    <a:pt x="1071" y="423"/>
                  </a:lnTo>
                  <a:lnTo>
                    <a:pt x="1063" y="428"/>
                  </a:lnTo>
                  <a:lnTo>
                    <a:pt x="1047" y="418"/>
                  </a:lnTo>
                  <a:lnTo>
                    <a:pt x="1022" y="418"/>
                  </a:lnTo>
                  <a:lnTo>
                    <a:pt x="1014" y="413"/>
                  </a:lnTo>
                  <a:lnTo>
                    <a:pt x="1005" y="413"/>
                  </a:lnTo>
                  <a:lnTo>
                    <a:pt x="989" y="423"/>
                  </a:lnTo>
                  <a:lnTo>
                    <a:pt x="989" y="429"/>
                  </a:lnTo>
                  <a:lnTo>
                    <a:pt x="956" y="434"/>
                  </a:lnTo>
                  <a:lnTo>
                    <a:pt x="949" y="434"/>
                  </a:lnTo>
                  <a:lnTo>
                    <a:pt x="932" y="444"/>
                  </a:lnTo>
                  <a:lnTo>
                    <a:pt x="916" y="449"/>
                  </a:lnTo>
                  <a:lnTo>
                    <a:pt x="909" y="459"/>
                  </a:lnTo>
                  <a:lnTo>
                    <a:pt x="884" y="465"/>
                  </a:lnTo>
                  <a:lnTo>
                    <a:pt x="875" y="470"/>
                  </a:lnTo>
                  <a:lnTo>
                    <a:pt x="867" y="470"/>
                  </a:lnTo>
                  <a:lnTo>
                    <a:pt x="875" y="459"/>
                  </a:lnTo>
                  <a:lnTo>
                    <a:pt x="851" y="455"/>
                  </a:lnTo>
                  <a:lnTo>
                    <a:pt x="842" y="451"/>
                  </a:lnTo>
                  <a:lnTo>
                    <a:pt x="842" y="441"/>
                  </a:lnTo>
                  <a:lnTo>
                    <a:pt x="834" y="436"/>
                  </a:lnTo>
                  <a:lnTo>
                    <a:pt x="793" y="441"/>
                  </a:lnTo>
                  <a:lnTo>
                    <a:pt x="776" y="436"/>
                  </a:lnTo>
                  <a:lnTo>
                    <a:pt x="767" y="436"/>
                  </a:lnTo>
                  <a:lnTo>
                    <a:pt x="759" y="422"/>
                  </a:lnTo>
                  <a:lnTo>
                    <a:pt x="752" y="418"/>
                  </a:lnTo>
                  <a:lnTo>
                    <a:pt x="734" y="422"/>
                  </a:lnTo>
                  <a:lnTo>
                    <a:pt x="727" y="422"/>
                  </a:lnTo>
                  <a:lnTo>
                    <a:pt x="727" y="442"/>
                  </a:lnTo>
                  <a:lnTo>
                    <a:pt x="711" y="448"/>
                  </a:lnTo>
                  <a:lnTo>
                    <a:pt x="720" y="452"/>
                  </a:lnTo>
                  <a:lnTo>
                    <a:pt x="703" y="452"/>
                  </a:lnTo>
                  <a:lnTo>
                    <a:pt x="695" y="458"/>
                  </a:lnTo>
                  <a:lnTo>
                    <a:pt x="695" y="472"/>
                  </a:lnTo>
                  <a:lnTo>
                    <a:pt x="711" y="477"/>
                  </a:lnTo>
                  <a:lnTo>
                    <a:pt x="720" y="497"/>
                  </a:lnTo>
                  <a:lnTo>
                    <a:pt x="721" y="501"/>
                  </a:lnTo>
                  <a:lnTo>
                    <a:pt x="713" y="501"/>
                  </a:lnTo>
                  <a:lnTo>
                    <a:pt x="713" y="507"/>
                  </a:lnTo>
                  <a:lnTo>
                    <a:pt x="704" y="511"/>
                  </a:lnTo>
                  <a:lnTo>
                    <a:pt x="688" y="517"/>
                  </a:lnTo>
                  <a:lnTo>
                    <a:pt x="681" y="531"/>
                  </a:lnTo>
                  <a:lnTo>
                    <a:pt x="681" y="537"/>
                  </a:lnTo>
                  <a:lnTo>
                    <a:pt x="674" y="562"/>
                  </a:lnTo>
                  <a:lnTo>
                    <a:pt x="674" y="576"/>
                  </a:lnTo>
                  <a:lnTo>
                    <a:pt x="665" y="582"/>
                  </a:lnTo>
                  <a:lnTo>
                    <a:pt x="667" y="586"/>
                  </a:lnTo>
                  <a:lnTo>
                    <a:pt x="674" y="582"/>
                  </a:lnTo>
                  <a:lnTo>
                    <a:pt x="682" y="586"/>
                  </a:lnTo>
                  <a:lnTo>
                    <a:pt x="682" y="596"/>
                  </a:lnTo>
                  <a:lnTo>
                    <a:pt x="675" y="601"/>
                  </a:lnTo>
                  <a:lnTo>
                    <a:pt x="675" y="606"/>
                  </a:lnTo>
                  <a:lnTo>
                    <a:pt x="684" y="621"/>
                  </a:lnTo>
                  <a:lnTo>
                    <a:pt x="684" y="631"/>
                  </a:lnTo>
                  <a:lnTo>
                    <a:pt x="675" y="627"/>
                  </a:lnTo>
                  <a:lnTo>
                    <a:pt x="668" y="631"/>
                  </a:lnTo>
                  <a:lnTo>
                    <a:pt x="644" y="631"/>
                  </a:lnTo>
                  <a:lnTo>
                    <a:pt x="635" y="637"/>
                  </a:lnTo>
                  <a:lnTo>
                    <a:pt x="579" y="647"/>
                  </a:lnTo>
                  <a:lnTo>
                    <a:pt x="587" y="673"/>
                  </a:lnTo>
                  <a:lnTo>
                    <a:pt x="587" y="677"/>
                  </a:lnTo>
                  <a:lnTo>
                    <a:pt x="554" y="677"/>
                  </a:lnTo>
                  <a:lnTo>
                    <a:pt x="547" y="683"/>
                  </a:lnTo>
                  <a:lnTo>
                    <a:pt x="556" y="693"/>
                  </a:lnTo>
                  <a:lnTo>
                    <a:pt x="556" y="697"/>
                  </a:lnTo>
                  <a:lnTo>
                    <a:pt x="563" y="697"/>
                  </a:lnTo>
                  <a:lnTo>
                    <a:pt x="563" y="701"/>
                  </a:lnTo>
                  <a:lnTo>
                    <a:pt x="556" y="701"/>
                  </a:lnTo>
                  <a:lnTo>
                    <a:pt x="556" y="722"/>
                  </a:lnTo>
                  <a:lnTo>
                    <a:pt x="549" y="722"/>
                  </a:lnTo>
                  <a:lnTo>
                    <a:pt x="549" y="727"/>
                  </a:lnTo>
                  <a:lnTo>
                    <a:pt x="564" y="727"/>
                  </a:lnTo>
                  <a:lnTo>
                    <a:pt x="564" y="736"/>
                  </a:lnTo>
                  <a:lnTo>
                    <a:pt x="573" y="752"/>
                  </a:lnTo>
                  <a:lnTo>
                    <a:pt x="573" y="756"/>
                  </a:lnTo>
                  <a:lnTo>
                    <a:pt x="557" y="766"/>
                  </a:lnTo>
                  <a:lnTo>
                    <a:pt x="559" y="776"/>
                  </a:lnTo>
                  <a:lnTo>
                    <a:pt x="550" y="776"/>
                  </a:lnTo>
                  <a:lnTo>
                    <a:pt x="550" y="781"/>
                  </a:lnTo>
                  <a:lnTo>
                    <a:pt x="534" y="782"/>
                  </a:lnTo>
                  <a:lnTo>
                    <a:pt x="534" y="776"/>
                  </a:lnTo>
                  <a:lnTo>
                    <a:pt x="526" y="782"/>
                  </a:lnTo>
                  <a:lnTo>
                    <a:pt x="526" y="792"/>
                  </a:lnTo>
                  <a:lnTo>
                    <a:pt x="518" y="796"/>
                  </a:lnTo>
                  <a:lnTo>
                    <a:pt x="518" y="821"/>
                  </a:lnTo>
                  <a:lnTo>
                    <a:pt x="502" y="827"/>
                  </a:lnTo>
                  <a:lnTo>
                    <a:pt x="478" y="822"/>
                  </a:lnTo>
                  <a:lnTo>
                    <a:pt x="462" y="827"/>
                  </a:lnTo>
                  <a:lnTo>
                    <a:pt x="446" y="818"/>
                  </a:lnTo>
                  <a:lnTo>
                    <a:pt x="438" y="818"/>
                  </a:lnTo>
                  <a:lnTo>
                    <a:pt x="438" y="812"/>
                  </a:lnTo>
                  <a:lnTo>
                    <a:pt x="429" y="798"/>
                  </a:lnTo>
                  <a:lnTo>
                    <a:pt x="429" y="794"/>
                  </a:lnTo>
                  <a:lnTo>
                    <a:pt x="420" y="794"/>
                  </a:lnTo>
                  <a:lnTo>
                    <a:pt x="435" y="779"/>
                  </a:lnTo>
                  <a:lnTo>
                    <a:pt x="428" y="778"/>
                  </a:lnTo>
                  <a:lnTo>
                    <a:pt x="420" y="773"/>
                  </a:lnTo>
                  <a:lnTo>
                    <a:pt x="412" y="773"/>
                  </a:lnTo>
                  <a:lnTo>
                    <a:pt x="403" y="769"/>
                  </a:lnTo>
                  <a:lnTo>
                    <a:pt x="403" y="763"/>
                  </a:lnTo>
                  <a:lnTo>
                    <a:pt x="379" y="765"/>
                  </a:lnTo>
                  <a:lnTo>
                    <a:pt x="379" y="749"/>
                  </a:lnTo>
                  <a:lnTo>
                    <a:pt x="370" y="749"/>
                  </a:lnTo>
                  <a:lnTo>
                    <a:pt x="370" y="740"/>
                  </a:lnTo>
                  <a:lnTo>
                    <a:pt x="354" y="740"/>
                  </a:lnTo>
                  <a:lnTo>
                    <a:pt x="361" y="730"/>
                  </a:lnTo>
                  <a:lnTo>
                    <a:pt x="361" y="724"/>
                  </a:lnTo>
                  <a:lnTo>
                    <a:pt x="328" y="726"/>
                  </a:lnTo>
                  <a:lnTo>
                    <a:pt x="312" y="730"/>
                  </a:lnTo>
                  <a:lnTo>
                    <a:pt x="297" y="730"/>
                  </a:lnTo>
                  <a:lnTo>
                    <a:pt x="289" y="740"/>
                  </a:lnTo>
                  <a:lnTo>
                    <a:pt x="289" y="746"/>
                  </a:lnTo>
                  <a:lnTo>
                    <a:pt x="281" y="746"/>
                  </a:lnTo>
                  <a:lnTo>
                    <a:pt x="281" y="742"/>
                  </a:lnTo>
                  <a:lnTo>
                    <a:pt x="272" y="732"/>
                  </a:lnTo>
                  <a:lnTo>
                    <a:pt x="263" y="732"/>
                  </a:lnTo>
                  <a:lnTo>
                    <a:pt x="256" y="722"/>
                  </a:lnTo>
                  <a:lnTo>
                    <a:pt x="248" y="722"/>
                  </a:lnTo>
                  <a:lnTo>
                    <a:pt x="255" y="711"/>
                  </a:lnTo>
                  <a:lnTo>
                    <a:pt x="255" y="701"/>
                  </a:lnTo>
                  <a:lnTo>
                    <a:pt x="262" y="697"/>
                  </a:lnTo>
                  <a:lnTo>
                    <a:pt x="262" y="691"/>
                  </a:lnTo>
                  <a:lnTo>
                    <a:pt x="222" y="687"/>
                  </a:lnTo>
                  <a:lnTo>
                    <a:pt x="220" y="658"/>
                  </a:lnTo>
                  <a:lnTo>
                    <a:pt x="204" y="654"/>
                  </a:lnTo>
                  <a:lnTo>
                    <a:pt x="196" y="658"/>
                  </a:lnTo>
                  <a:lnTo>
                    <a:pt x="131" y="660"/>
                  </a:lnTo>
                  <a:lnTo>
                    <a:pt x="115" y="650"/>
                  </a:lnTo>
                  <a:lnTo>
                    <a:pt x="91" y="645"/>
                  </a:lnTo>
                  <a:lnTo>
                    <a:pt x="82" y="651"/>
                  </a:lnTo>
                  <a:lnTo>
                    <a:pt x="75" y="645"/>
                  </a:lnTo>
                  <a:lnTo>
                    <a:pt x="75" y="655"/>
                  </a:lnTo>
                  <a:lnTo>
                    <a:pt x="59" y="661"/>
                  </a:lnTo>
                  <a:lnTo>
                    <a:pt x="43" y="675"/>
                  </a:lnTo>
                  <a:lnTo>
                    <a:pt x="19" y="675"/>
                  </a:lnTo>
                  <a:lnTo>
                    <a:pt x="10" y="667"/>
                  </a:lnTo>
                  <a:lnTo>
                    <a:pt x="19" y="661"/>
                  </a:lnTo>
                  <a:lnTo>
                    <a:pt x="42" y="661"/>
                  </a:lnTo>
                  <a:lnTo>
                    <a:pt x="42" y="641"/>
                  </a:lnTo>
                  <a:lnTo>
                    <a:pt x="33" y="641"/>
                  </a:lnTo>
                  <a:lnTo>
                    <a:pt x="26" y="637"/>
                  </a:lnTo>
                  <a:lnTo>
                    <a:pt x="33" y="637"/>
                  </a:lnTo>
                  <a:lnTo>
                    <a:pt x="33" y="622"/>
                  </a:lnTo>
                  <a:lnTo>
                    <a:pt x="9" y="616"/>
                  </a:lnTo>
                  <a:lnTo>
                    <a:pt x="0" y="616"/>
                  </a:lnTo>
                  <a:lnTo>
                    <a:pt x="16" y="606"/>
                  </a:lnTo>
                  <a:lnTo>
                    <a:pt x="16" y="602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5805488" y="2413000"/>
              <a:ext cx="1546225" cy="919163"/>
            </a:xfrm>
            <a:custGeom>
              <a:avLst/>
              <a:gdLst>
                <a:gd name="T0" fmla="*/ 343 w 974"/>
                <a:gd name="T1" fmla="*/ 529 h 579"/>
                <a:gd name="T2" fmla="*/ 252 w 974"/>
                <a:gd name="T3" fmla="*/ 481 h 579"/>
                <a:gd name="T4" fmla="*/ 219 w 974"/>
                <a:gd name="T5" fmla="*/ 477 h 579"/>
                <a:gd name="T6" fmla="*/ 193 w 974"/>
                <a:gd name="T7" fmla="*/ 448 h 579"/>
                <a:gd name="T8" fmla="*/ 202 w 974"/>
                <a:gd name="T9" fmla="*/ 438 h 579"/>
                <a:gd name="T10" fmla="*/ 152 w 974"/>
                <a:gd name="T11" fmla="*/ 399 h 579"/>
                <a:gd name="T12" fmla="*/ 93 w 974"/>
                <a:gd name="T13" fmla="*/ 334 h 579"/>
                <a:gd name="T14" fmla="*/ 67 w 974"/>
                <a:gd name="T15" fmla="*/ 251 h 579"/>
                <a:gd name="T16" fmla="*/ 0 w 974"/>
                <a:gd name="T17" fmla="*/ 252 h 579"/>
                <a:gd name="T18" fmla="*/ 84 w 974"/>
                <a:gd name="T19" fmla="*/ 241 h 579"/>
                <a:gd name="T20" fmla="*/ 75 w 974"/>
                <a:gd name="T21" fmla="*/ 182 h 579"/>
                <a:gd name="T22" fmla="*/ 100 w 974"/>
                <a:gd name="T23" fmla="*/ 157 h 579"/>
                <a:gd name="T24" fmla="*/ 216 w 974"/>
                <a:gd name="T25" fmla="*/ 152 h 579"/>
                <a:gd name="T26" fmla="*/ 267 w 974"/>
                <a:gd name="T27" fmla="*/ 116 h 579"/>
                <a:gd name="T28" fmla="*/ 291 w 974"/>
                <a:gd name="T29" fmla="*/ 121 h 579"/>
                <a:gd name="T30" fmla="*/ 316 w 974"/>
                <a:gd name="T31" fmla="*/ 106 h 579"/>
                <a:gd name="T32" fmla="*/ 316 w 974"/>
                <a:gd name="T33" fmla="*/ 87 h 579"/>
                <a:gd name="T34" fmla="*/ 349 w 974"/>
                <a:gd name="T35" fmla="*/ 67 h 579"/>
                <a:gd name="T36" fmla="*/ 398 w 974"/>
                <a:gd name="T37" fmla="*/ 36 h 579"/>
                <a:gd name="T38" fmla="*/ 454 w 974"/>
                <a:gd name="T39" fmla="*/ 21 h 579"/>
                <a:gd name="T40" fmla="*/ 494 w 974"/>
                <a:gd name="T41" fmla="*/ 10 h 579"/>
                <a:gd name="T42" fmla="*/ 510 w 974"/>
                <a:gd name="T43" fmla="*/ 25 h 579"/>
                <a:gd name="T44" fmla="*/ 550 w 974"/>
                <a:gd name="T45" fmla="*/ 29 h 579"/>
                <a:gd name="T46" fmla="*/ 591 w 974"/>
                <a:gd name="T47" fmla="*/ 29 h 579"/>
                <a:gd name="T48" fmla="*/ 622 w 974"/>
                <a:gd name="T49" fmla="*/ 19 h 579"/>
                <a:gd name="T50" fmla="*/ 671 w 974"/>
                <a:gd name="T51" fmla="*/ 34 h 579"/>
                <a:gd name="T52" fmla="*/ 624 w 974"/>
                <a:gd name="T53" fmla="*/ 44 h 579"/>
                <a:gd name="T54" fmla="*/ 656 w 974"/>
                <a:gd name="T55" fmla="*/ 58 h 579"/>
                <a:gd name="T56" fmla="*/ 713 w 974"/>
                <a:gd name="T57" fmla="*/ 70 h 579"/>
                <a:gd name="T58" fmla="*/ 738 w 974"/>
                <a:gd name="T59" fmla="*/ 80 h 579"/>
                <a:gd name="T60" fmla="*/ 794 w 974"/>
                <a:gd name="T61" fmla="*/ 126 h 579"/>
                <a:gd name="T62" fmla="*/ 802 w 974"/>
                <a:gd name="T63" fmla="*/ 136 h 579"/>
                <a:gd name="T64" fmla="*/ 892 w 974"/>
                <a:gd name="T65" fmla="*/ 173 h 579"/>
                <a:gd name="T66" fmla="*/ 908 w 974"/>
                <a:gd name="T67" fmla="*/ 218 h 579"/>
                <a:gd name="T68" fmla="*/ 949 w 974"/>
                <a:gd name="T69" fmla="*/ 254 h 579"/>
                <a:gd name="T70" fmla="*/ 965 w 974"/>
                <a:gd name="T71" fmla="*/ 274 h 579"/>
                <a:gd name="T72" fmla="*/ 925 w 974"/>
                <a:gd name="T73" fmla="*/ 297 h 579"/>
                <a:gd name="T74" fmla="*/ 916 w 974"/>
                <a:gd name="T75" fmla="*/ 317 h 579"/>
                <a:gd name="T76" fmla="*/ 923 w 974"/>
                <a:gd name="T77" fmla="*/ 342 h 579"/>
                <a:gd name="T78" fmla="*/ 932 w 974"/>
                <a:gd name="T79" fmla="*/ 372 h 579"/>
                <a:gd name="T80" fmla="*/ 876 w 974"/>
                <a:gd name="T81" fmla="*/ 388 h 579"/>
                <a:gd name="T82" fmla="*/ 883 w 974"/>
                <a:gd name="T83" fmla="*/ 428 h 579"/>
                <a:gd name="T84" fmla="*/ 860 w 974"/>
                <a:gd name="T85" fmla="*/ 450 h 579"/>
                <a:gd name="T86" fmla="*/ 899 w 974"/>
                <a:gd name="T87" fmla="*/ 468 h 579"/>
                <a:gd name="T88" fmla="*/ 867 w 974"/>
                <a:gd name="T89" fmla="*/ 476 h 579"/>
                <a:gd name="T90" fmla="*/ 811 w 974"/>
                <a:gd name="T91" fmla="*/ 476 h 579"/>
                <a:gd name="T92" fmla="*/ 804 w 974"/>
                <a:gd name="T93" fmla="*/ 499 h 579"/>
                <a:gd name="T94" fmla="*/ 797 w 974"/>
                <a:gd name="T95" fmla="*/ 536 h 579"/>
                <a:gd name="T96" fmla="*/ 748 w 974"/>
                <a:gd name="T97" fmla="*/ 552 h 579"/>
                <a:gd name="T98" fmla="*/ 699 w 974"/>
                <a:gd name="T99" fmla="*/ 563 h 579"/>
                <a:gd name="T100" fmla="*/ 667 w 974"/>
                <a:gd name="T101" fmla="*/ 574 h 579"/>
                <a:gd name="T102" fmla="*/ 634 w 974"/>
                <a:gd name="T103" fmla="*/ 565 h 579"/>
                <a:gd name="T104" fmla="*/ 578 w 974"/>
                <a:gd name="T105" fmla="*/ 530 h 579"/>
                <a:gd name="T106" fmla="*/ 529 w 974"/>
                <a:gd name="T107" fmla="*/ 491 h 579"/>
                <a:gd name="T108" fmla="*/ 497 w 974"/>
                <a:gd name="T109" fmla="*/ 497 h 579"/>
                <a:gd name="T110" fmla="*/ 408 w 974"/>
                <a:gd name="T111" fmla="*/ 523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74" h="579">
                  <a:moveTo>
                    <a:pt x="383" y="514"/>
                  </a:moveTo>
                  <a:lnTo>
                    <a:pt x="376" y="514"/>
                  </a:lnTo>
                  <a:lnTo>
                    <a:pt x="352" y="529"/>
                  </a:lnTo>
                  <a:lnTo>
                    <a:pt x="343" y="529"/>
                  </a:lnTo>
                  <a:lnTo>
                    <a:pt x="327" y="520"/>
                  </a:lnTo>
                  <a:lnTo>
                    <a:pt x="301" y="516"/>
                  </a:lnTo>
                  <a:lnTo>
                    <a:pt x="277" y="486"/>
                  </a:lnTo>
                  <a:lnTo>
                    <a:pt x="252" y="481"/>
                  </a:lnTo>
                  <a:lnTo>
                    <a:pt x="228" y="481"/>
                  </a:lnTo>
                  <a:lnTo>
                    <a:pt x="219" y="487"/>
                  </a:lnTo>
                  <a:lnTo>
                    <a:pt x="211" y="481"/>
                  </a:lnTo>
                  <a:lnTo>
                    <a:pt x="219" y="477"/>
                  </a:lnTo>
                  <a:lnTo>
                    <a:pt x="211" y="467"/>
                  </a:lnTo>
                  <a:lnTo>
                    <a:pt x="219" y="457"/>
                  </a:lnTo>
                  <a:lnTo>
                    <a:pt x="202" y="457"/>
                  </a:lnTo>
                  <a:lnTo>
                    <a:pt x="193" y="448"/>
                  </a:lnTo>
                  <a:lnTo>
                    <a:pt x="202" y="442"/>
                  </a:lnTo>
                  <a:lnTo>
                    <a:pt x="211" y="442"/>
                  </a:lnTo>
                  <a:lnTo>
                    <a:pt x="211" y="438"/>
                  </a:lnTo>
                  <a:lnTo>
                    <a:pt x="202" y="438"/>
                  </a:lnTo>
                  <a:lnTo>
                    <a:pt x="186" y="448"/>
                  </a:lnTo>
                  <a:lnTo>
                    <a:pt x="169" y="432"/>
                  </a:lnTo>
                  <a:lnTo>
                    <a:pt x="169" y="428"/>
                  </a:lnTo>
                  <a:lnTo>
                    <a:pt x="152" y="399"/>
                  </a:lnTo>
                  <a:lnTo>
                    <a:pt x="127" y="375"/>
                  </a:lnTo>
                  <a:lnTo>
                    <a:pt x="110" y="355"/>
                  </a:lnTo>
                  <a:lnTo>
                    <a:pt x="101" y="355"/>
                  </a:lnTo>
                  <a:lnTo>
                    <a:pt x="93" y="334"/>
                  </a:lnTo>
                  <a:lnTo>
                    <a:pt x="93" y="300"/>
                  </a:lnTo>
                  <a:lnTo>
                    <a:pt x="77" y="291"/>
                  </a:lnTo>
                  <a:lnTo>
                    <a:pt x="75" y="261"/>
                  </a:lnTo>
                  <a:lnTo>
                    <a:pt x="67" y="251"/>
                  </a:lnTo>
                  <a:lnTo>
                    <a:pt x="59" y="257"/>
                  </a:lnTo>
                  <a:lnTo>
                    <a:pt x="51" y="251"/>
                  </a:lnTo>
                  <a:lnTo>
                    <a:pt x="33" y="257"/>
                  </a:lnTo>
                  <a:lnTo>
                    <a:pt x="0" y="252"/>
                  </a:lnTo>
                  <a:lnTo>
                    <a:pt x="0" y="237"/>
                  </a:lnTo>
                  <a:lnTo>
                    <a:pt x="59" y="232"/>
                  </a:lnTo>
                  <a:lnTo>
                    <a:pt x="75" y="241"/>
                  </a:lnTo>
                  <a:lnTo>
                    <a:pt x="84" y="241"/>
                  </a:lnTo>
                  <a:lnTo>
                    <a:pt x="75" y="216"/>
                  </a:lnTo>
                  <a:lnTo>
                    <a:pt x="84" y="202"/>
                  </a:lnTo>
                  <a:lnTo>
                    <a:pt x="84" y="196"/>
                  </a:lnTo>
                  <a:lnTo>
                    <a:pt x="75" y="182"/>
                  </a:lnTo>
                  <a:lnTo>
                    <a:pt x="75" y="172"/>
                  </a:lnTo>
                  <a:lnTo>
                    <a:pt x="84" y="172"/>
                  </a:lnTo>
                  <a:lnTo>
                    <a:pt x="108" y="167"/>
                  </a:lnTo>
                  <a:lnTo>
                    <a:pt x="100" y="157"/>
                  </a:lnTo>
                  <a:lnTo>
                    <a:pt x="141" y="157"/>
                  </a:lnTo>
                  <a:lnTo>
                    <a:pt x="166" y="142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34" y="121"/>
                  </a:lnTo>
                  <a:lnTo>
                    <a:pt x="258" y="121"/>
                  </a:lnTo>
                  <a:lnTo>
                    <a:pt x="258" y="116"/>
                  </a:lnTo>
                  <a:lnTo>
                    <a:pt x="267" y="116"/>
                  </a:lnTo>
                  <a:lnTo>
                    <a:pt x="267" y="121"/>
                  </a:lnTo>
                  <a:lnTo>
                    <a:pt x="274" y="121"/>
                  </a:lnTo>
                  <a:lnTo>
                    <a:pt x="283" y="116"/>
                  </a:lnTo>
                  <a:lnTo>
                    <a:pt x="291" y="121"/>
                  </a:lnTo>
                  <a:lnTo>
                    <a:pt x="316" y="120"/>
                  </a:lnTo>
                  <a:lnTo>
                    <a:pt x="324" y="111"/>
                  </a:lnTo>
                  <a:lnTo>
                    <a:pt x="324" y="106"/>
                  </a:lnTo>
                  <a:lnTo>
                    <a:pt x="316" y="106"/>
                  </a:lnTo>
                  <a:lnTo>
                    <a:pt x="316" y="101"/>
                  </a:lnTo>
                  <a:lnTo>
                    <a:pt x="324" y="95"/>
                  </a:lnTo>
                  <a:lnTo>
                    <a:pt x="333" y="85"/>
                  </a:lnTo>
                  <a:lnTo>
                    <a:pt x="316" y="87"/>
                  </a:lnTo>
                  <a:lnTo>
                    <a:pt x="316" y="81"/>
                  </a:lnTo>
                  <a:lnTo>
                    <a:pt x="324" y="71"/>
                  </a:lnTo>
                  <a:lnTo>
                    <a:pt x="340" y="67"/>
                  </a:lnTo>
                  <a:lnTo>
                    <a:pt x="349" y="67"/>
                  </a:lnTo>
                  <a:lnTo>
                    <a:pt x="357" y="71"/>
                  </a:lnTo>
                  <a:lnTo>
                    <a:pt x="389" y="55"/>
                  </a:lnTo>
                  <a:lnTo>
                    <a:pt x="389" y="41"/>
                  </a:lnTo>
                  <a:lnTo>
                    <a:pt x="398" y="36"/>
                  </a:lnTo>
                  <a:lnTo>
                    <a:pt x="414" y="36"/>
                  </a:lnTo>
                  <a:lnTo>
                    <a:pt x="414" y="31"/>
                  </a:lnTo>
                  <a:lnTo>
                    <a:pt x="422" y="21"/>
                  </a:lnTo>
                  <a:lnTo>
                    <a:pt x="454" y="21"/>
                  </a:lnTo>
                  <a:lnTo>
                    <a:pt x="454" y="16"/>
                  </a:lnTo>
                  <a:lnTo>
                    <a:pt x="463" y="10"/>
                  </a:lnTo>
                  <a:lnTo>
                    <a:pt x="470" y="0"/>
                  </a:lnTo>
                  <a:lnTo>
                    <a:pt x="494" y="10"/>
                  </a:lnTo>
                  <a:lnTo>
                    <a:pt x="486" y="10"/>
                  </a:lnTo>
                  <a:lnTo>
                    <a:pt x="503" y="21"/>
                  </a:lnTo>
                  <a:lnTo>
                    <a:pt x="503" y="25"/>
                  </a:lnTo>
                  <a:lnTo>
                    <a:pt x="510" y="25"/>
                  </a:lnTo>
                  <a:lnTo>
                    <a:pt x="510" y="39"/>
                  </a:lnTo>
                  <a:lnTo>
                    <a:pt x="543" y="39"/>
                  </a:lnTo>
                  <a:lnTo>
                    <a:pt x="543" y="35"/>
                  </a:lnTo>
                  <a:lnTo>
                    <a:pt x="550" y="29"/>
                  </a:lnTo>
                  <a:lnTo>
                    <a:pt x="566" y="39"/>
                  </a:lnTo>
                  <a:lnTo>
                    <a:pt x="566" y="44"/>
                  </a:lnTo>
                  <a:lnTo>
                    <a:pt x="582" y="39"/>
                  </a:lnTo>
                  <a:lnTo>
                    <a:pt x="591" y="29"/>
                  </a:lnTo>
                  <a:lnTo>
                    <a:pt x="591" y="19"/>
                  </a:lnTo>
                  <a:lnTo>
                    <a:pt x="599" y="15"/>
                  </a:lnTo>
                  <a:lnTo>
                    <a:pt x="607" y="15"/>
                  </a:lnTo>
                  <a:lnTo>
                    <a:pt x="622" y="19"/>
                  </a:lnTo>
                  <a:lnTo>
                    <a:pt x="631" y="19"/>
                  </a:lnTo>
                  <a:lnTo>
                    <a:pt x="647" y="19"/>
                  </a:lnTo>
                  <a:lnTo>
                    <a:pt x="671" y="19"/>
                  </a:lnTo>
                  <a:lnTo>
                    <a:pt x="671" y="34"/>
                  </a:lnTo>
                  <a:lnTo>
                    <a:pt x="664" y="34"/>
                  </a:lnTo>
                  <a:lnTo>
                    <a:pt x="647" y="39"/>
                  </a:lnTo>
                  <a:lnTo>
                    <a:pt x="631" y="39"/>
                  </a:lnTo>
                  <a:lnTo>
                    <a:pt x="624" y="44"/>
                  </a:lnTo>
                  <a:lnTo>
                    <a:pt x="631" y="54"/>
                  </a:lnTo>
                  <a:lnTo>
                    <a:pt x="631" y="58"/>
                  </a:lnTo>
                  <a:lnTo>
                    <a:pt x="640" y="58"/>
                  </a:lnTo>
                  <a:lnTo>
                    <a:pt x="656" y="58"/>
                  </a:lnTo>
                  <a:lnTo>
                    <a:pt x="680" y="64"/>
                  </a:lnTo>
                  <a:lnTo>
                    <a:pt x="689" y="68"/>
                  </a:lnTo>
                  <a:lnTo>
                    <a:pt x="713" y="74"/>
                  </a:lnTo>
                  <a:lnTo>
                    <a:pt x="713" y="70"/>
                  </a:lnTo>
                  <a:lnTo>
                    <a:pt x="720" y="74"/>
                  </a:lnTo>
                  <a:lnTo>
                    <a:pt x="720" y="84"/>
                  </a:lnTo>
                  <a:lnTo>
                    <a:pt x="729" y="80"/>
                  </a:lnTo>
                  <a:lnTo>
                    <a:pt x="738" y="80"/>
                  </a:lnTo>
                  <a:lnTo>
                    <a:pt x="762" y="90"/>
                  </a:lnTo>
                  <a:lnTo>
                    <a:pt x="778" y="110"/>
                  </a:lnTo>
                  <a:lnTo>
                    <a:pt x="787" y="110"/>
                  </a:lnTo>
                  <a:lnTo>
                    <a:pt x="794" y="126"/>
                  </a:lnTo>
                  <a:lnTo>
                    <a:pt x="811" y="126"/>
                  </a:lnTo>
                  <a:lnTo>
                    <a:pt x="818" y="121"/>
                  </a:lnTo>
                  <a:lnTo>
                    <a:pt x="818" y="126"/>
                  </a:lnTo>
                  <a:lnTo>
                    <a:pt x="802" y="136"/>
                  </a:lnTo>
                  <a:lnTo>
                    <a:pt x="811" y="146"/>
                  </a:lnTo>
                  <a:lnTo>
                    <a:pt x="836" y="146"/>
                  </a:lnTo>
                  <a:lnTo>
                    <a:pt x="860" y="152"/>
                  </a:lnTo>
                  <a:lnTo>
                    <a:pt x="892" y="173"/>
                  </a:lnTo>
                  <a:lnTo>
                    <a:pt x="900" y="173"/>
                  </a:lnTo>
                  <a:lnTo>
                    <a:pt x="900" y="188"/>
                  </a:lnTo>
                  <a:lnTo>
                    <a:pt x="908" y="199"/>
                  </a:lnTo>
                  <a:lnTo>
                    <a:pt x="908" y="218"/>
                  </a:lnTo>
                  <a:lnTo>
                    <a:pt x="925" y="219"/>
                  </a:lnTo>
                  <a:lnTo>
                    <a:pt x="932" y="224"/>
                  </a:lnTo>
                  <a:lnTo>
                    <a:pt x="949" y="229"/>
                  </a:lnTo>
                  <a:lnTo>
                    <a:pt x="949" y="254"/>
                  </a:lnTo>
                  <a:lnTo>
                    <a:pt x="965" y="255"/>
                  </a:lnTo>
                  <a:lnTo>
                    <a:pt x="974" y="255"/>
                  </a:lnTo>
                  <a:lnTo>
                    <a:pt x="974" y="260"/>
                  </a:lnTo>
                  <a:lnTo>
                    <a:pt x="965" y="274"/>
                  </a:lnTo>
                  <a:lnTo>
                    <a:pt x="972" y="280"/>
                  </a:lnTo>
                  <a:lnTo>
                    <a:pt x="957" y="290"/>
                  </a:lnTo>
                  <a:lnTo>
                    <a:pt x="941" y="288"/>
                  </a:lnTo>
                  <a:lnTo>
                    <a:pt x="925" y="297"/>
                  </a:lnTo>
                  <a:lnTo>
                    <a:pt x="925" y="303"/>
                  </a:lnTo>
                  <a:lnTo>
                    <a:pt x="908" y="301"/>
                  </a:lnTo>
                  <a:lnTo>
                    <a:pt x="908" y="311"/>
                  </a:lnTo>
                  <a:lnTo>
                    <a:pt x="916" y="317"/>
                  </a:lnTo>
                  <a:lnTo>
                    <a:pt x="916" y="326"/>
                  </a:lnTo>
                  <a:lnTo>
                    <a:pt x="941" y="327"/>
                  </a:lnTo>
                  <a:lnTo>
                    <a:pt x="948" y="329"/>
                  </a:lnTo>
                  <a:lnTo>
                    <a:pt x="923" y="342"/>
                  </a:lnTo>
                  <a:lnTo>
                    <a:pt x="923" y="346"/>
                  </a:lnTo>
                  <a:lnTo>
                    <a:pt x="916" y="356"/>
                  </a:lnTo>
                  <a:lnTo>
                    <a:pt x="916" y="360"/>
                  </a:lnTo>
                  <a:lnTo>
                    <a:pt x="932" y="372"/>
                  </a:lnTo>
                  <a:lnTo>
                    <a:pt x="923" y="370"/>
                  </a:lnTo>
                  <a:lnTo>
                    <a:pt x="908" y="365"/>
                  </a:lnTo>
                  <a:lnTo>
                    <a:pt x="908" y="370"/>
                  </a:lnTo>
                  <a:lnTo>
                    <a:pt x="876" y="388"/>
                  </a:lnTo>
                  <a:lnTo>
                    <a:pt x="860" y="406"/>
                  </a:lnTo>
                  <a:lnTo>
                    <a:pt x="867" y="417"/>
                  </a:lnTo>
                  <a:lnTo>
                    <a:pt x="867" y="422"/>
                  </a:lnTo>
                  <a:lnTo>
                    <a:pt x="883" y="428"/>
                  </a:lnTo>
                  <a:lnTo>
                    <a:pt x="883" y="437"/>
                  </a:lnTo>
                  <a:lnTo>
                    <a:pt x="876" y="437"/>
                  </a:lnTo>
                  <a:lnTo>
                    <a:pt x="867" y="441"/>
                  </a:lnTo>
                  <a:lnTo>
                    <a:pt x="860" y="450"/>
                  </a:lnTo>
                  <a:lnTo>
                    <a:pt x="876" y="451"/>
                  </a:lnTo>
                  <a:lnTo>
                    <a:pt x="892" y="457"/>
                  </a:lnTo>
                  <a:lnTo>
                    <a:pt x="892" y="467"/>
                  </a:lnTo>
                  <a:lnTo>
                    <a:pt x="899" y="468"/>
                  </a:lnTo>
                  <a:lnTo>
                    <a:pt x="908" y="473"/>
                  </a:lnTo>
                  <a:lnTo>
                    <a:pt x="899" y="477"/>
                  </a:lnTo>
                  <a:lnTo>
                    <a:pt x="876" y="476"/>
                  </a:lnTo>
                  <a:lnTo>
                    <a:pt x="867" y="476"/>
                  </a:lnTo>
                  <a:lnTo>
                    <a:pt x="851" y="470"/>
                  </a:lnTo>
                  <a:lnTo>
                    <a:pt x="851" y="474"/>
                  </a:lnTo>
                  <a:lnTo>
                    <a:pt x="843" y="478"/>
                  </a:lnTo>
                  <a:lnTo>
                    <a:pt x="811" y="476"/>
                  </a:lnTo>
                  <a:lnTo>
                    <a:pt x="804" y="480"/>
                  </a:lnTo>
                  <a:lnTo>
                    <a:pt x="811" y="486"/>
                  </a:lnTo>
                  <a:lnTo>
                    <a:pt x="811" y="500"/>
                  </a:lnTo>
                  <a:lnTo>
                    <a:pt x="804" y="499"/>
                  </a:lnTo>
                  <a:lnTo>
                    <a:pt x="795" y="503"/>
                  </a:lnTo>
                  <a:lnTo>
                    <a:pt x="797" y="522"/>
                  </a:lnTo>
                  <a:lnTo>
                    <a:pt x="804" y="527"/>
                  </a:lnTo>
                  <a:lnTo>
                    <a:pt x="797" y="536"/>
                  </a:lnTo>
                  <a:lnTo>
                    <a:pt x="788" y="536"/>
                  </a:lnTo>
                  <a:lnTo>
                    <a:pt x="781" y="536"/>
                  </a:lnTo>
                  <a:lnTo>
                    <a:pt x="781" y="542"/>
                  </a:lnTo>
                  <a:lnTo>
                    <a:pt x="748" y="552"/>
                  </a:lnTo>
                  <a:lnTo>
                    <a:pt x="716" y="553"/>
                  </a:lnTo>
                  <a:lnTo>
                    <a:pt x="716" y="558"/>
                  </a:lnTo>
                  <a:lnTo>
                    <a:pt x="707" y="569"/>
                  </a:lnTo>
                  <a:lnTo>
                    <a:pt x="699" y="563"/>
                  </a:lnTo>
                  <a:lnTo>
                    <a:pt x="674" y="574"/>
                  </a:lnTo>
                  <a:lnTo>
                    <a:pt x="683" y="574"/>
                  </a:lnTo>
                  <a:lnTo>
                    <a:pt x="683" y="579"/>
                  </a:lnTo>
                  <a:lnTo>
                    <a:pt x="667" y="574"/>
                  </a:lnTo>
                  <a:lnTo>
                    <a:pt x="651" y="575"/>
                  </a:lnTo>
                  <a:lnTo>
                    <a:pt x="643" y="569"/>
                  </a:lnTo>
                  <a:lnTo>
                    <a:pt x="634" y="569"/>
                  </a:lnTo>
                  <a:lnTo>
                    <a:pt x="634" y="565"/>
                  </a:lnTo>
                  <a:lnTo>
                    <a:pt x="618" y="550"/>
                  </a:lnTo>
                  <a:lnTo>
                    <a:pt x="594" y="540"/>
                  </a:lnTo>
                  <a:lnTo>
                    <a:pt x="578" y="540"/>
                  </a:lnTo>
                  <a:lnTo>
                    <a:pt x="578" y="530"/>
                  </a:lnTo>
                  <a:lnTo>
                    <a:pt x="569" y="520"/>
                  </a:lnTo>
                  <a:lnTo>
                    <a:pt x="553" y="512"/>
                  </a:lnTo>
                  <a:lnTo>
                    <a:pt x="553" y="506"/>
                  </a:lnTo>
                  <a:lnTo>
                    <a:pt x="529" y="491"/>
                  </a:lnTo>
                  <a:lnTo>
                    <a:pt x="522" y="493"/>
                  </a:lnTo>
                  <a:lnTo>
                    <a:pt x="504" y="487"/>
                  </a:lnTo>
                  <a:lnTo>
                    <a:pt x="504" y="493"/>
                  </a:lnTo>
                  <a:lnTo>
                    <a:pt x="497" y="497"/>
                  </a:lnTo>
                  <a:lnTo>
                    <a:pt x="489" y="493"/>
                  </a:lnTo>
                  <a:lnTo>
                    <a:pt x="432" y="513"/>
                  </a:lnTo>
                  <a:lnTo>
                    <a:pt x="424" y="519"/>
                  </a:lnTo>
                  <a:lnTo>
                    <a:pt x="408" y="523"/>
                  </a:lnTo>
                  <a:lnTo>
                    <a:pt x="383" y="514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-819150" y="2649538"/>
              <a:ext cx="1774825" cy="1725613"/>
            </a:xfrm>
            <a:custGeom>
              <a:avLst/>
              <a:gdLst>
                <a:gd name="T0" fmla="*/ 822 w 1118"/>
                <a:gd name="T1" fmla="*/ 633 h 1087"/>
                <a:gd name="T2" fmla="*/ 832 w 1118"/>
                <a:gd name="T3" fmla="*/ 687 h 1087"/>
                <a:gd name="T4" fmla="*/ 827 w 1118"/>
                <a:gd name="T5" fmla="*/ 750 h 1087"/>
                <a:gd name="T6" fmla="*/ 812 w 1118"/>
                <a:gd name="T7" fmla="*/ 828 h 1087"/>
                <a:gd name="T8" fmla="*/ 766 w 1118"/>
                <a:gd name="T9" fmla="*/ 867 h 1087"/>
                <a:gd name="T10" fmla="*/ 799 w 1118"/>
                <a:gd name="T11" fmla="*/ 910 h 1087"/>
                <a:gd name="T12" fmla="*/ 769 w 1118"/>
                <a:gd name="T13" fmla="*/ 960 h 1087"/>
                <a:gd name="T14" fmla="*/ 713 w 1118"/>
                <a:gd name="T15" fmla="*/ 970 h 1087"/>
                <a:gd name="T16" fmla="*/ 665 w 1118"/>
                <a:gd name="T17" fmla="*/ 982 h 1087"/>
                <a:gd name="T18" fmla="*/ 580 w 1118"/>
                <a:gd name="T19" fmla="*/ 1014 h 1087"/>
                <a:gd name="T20" fmla="*/ 527 w 1118"/>
                <a:gd name="T21" fmla="*/ 1050 h 1087"/>
                <a:gd name="T22" fmla="*/ 458 w 1118"/>
                <a:gd name="T23" fmla="*/ 1081 h 1087"/>
                <a:gd name="T24" fmla="*/ 383 w 1118"/>
                <a:gd name="T25" fmla="*/ 1044 h 1087"/>
                <a:gd name="T26" fmla="*/ 318 w 1118"/>
                <a:gd name="T27" fmla="*/ 937 h 1087"/>
                <a:gd name="T28" fmla="*/ 288 w 1118"/>
                <a:gd name="T29" fmla="*/ 859 h 1087"/>
                <a:gd name="T30" fmla="*/ 349 w 1118"/>
                <a:gd name="T31" fmla="*/ 819 h 1087"/>
                <a:gd name="T32" fmla="*/ 349 w 1118"/>
                <a:gd name="T33" fmla="*/ 799 h 1087"/>
                <a:gd name="T34" fmla="*/ 370 w 1118"/>
                <a:gd name="T35" fmla="*/ 774 h 1087"/>
                <a:gd name="T36" fmla="*/ 264 w 1118"/>
                <a:gd name="T37" fmla="*/ 743 h 1087"/>
                <a:gd name="T38" fmla="*/ 213 w 1118"/>
                <a:gd name="T39" fmla="*/ 720 h 1087"/>
                <a:gd name="T40" fmla="*/ 163 w 1118"/>
                <a:gd name="T41" fmla="*/ 672 h 1087"/>
                <a:gd name="T42" fmla="*/ 114 w 1118"/>
                <a:gd name="T43" fmla="*/ 668 h 1087"/>
                <a:gd name="T44" fmla="*/ 65 w 1118"/>
                <a:gd name="T45" fmla="*/ 651 h 1087"/>
                <a:gd name="T46" fmla="*/ 12 w 1118"/>
                <a:gd name="T47" fmla="*/ 607 h 1087"/>
                <a:gd name="T48" fmla="*/ 76 w 1118"/>
                <a:gd name="T49" fmla="*/ 602 h 1087"/>
                <a:gd name="T50" fmla="*/ 85 w 1118"/>
                <a:gd name="T51" fmla="*/ 514 h 1087"/>
                <a:gd name="T52" fmla="*/ 97 w 1118"/>
                <a:gd name="T53" fmla="*/ 458 h 1087"/>
                <a:gd name="T54" fmla="*/ 125 w 1118"/>
                <a:gd name="T55" fmla="*/ 351 h 1087"/>
                <a:gd name="T56" fmla="*/ 156 w 1118"/>
                <a:gd name="T57" fmla="*/ 308 h 1087"/>
                <a:gd name="T58" fmla="*/ 274 w 1118"/>
                <a:gd name="T59" fmla="*/ 219 h 1087"/>
                <a:gd name="T60" fmla="*/ 292 w 1118"/>
                <a:gd name="T61" fmla="*/ 190 h 1087"/>
                <a:gd name="T62" fmla="*/ 321 w 1118"/>
                <a:gd name="T63" fmla="*/ 147 h 1087"/>
                <a:gd name="T64" fmla="*/ 328 w 1118"/>
                <a:gd name="T65" fmla="*/ 96 h 1087"/>
                <a:gd name="T66" fmla="*/ 333 w 1118"/>
                <a:gd name="T67" fmla="*/ 4 h 1087"/>
                <a:gd name="T68" fmla="*/ 458 w 1118"/>
                <a:gd name="T69" fmla="*/ 4 h 1087"/>
                <a:gd name="T70" fmla="*/ 506 w 1118"/>
                <a:gd name="T71" fmla="*/ 7 h 1087"/>
                <a:gd name="T72" fmla="*/ 520 w 1118"/>
                <a:gd name="T73" fmla="*/ 21 h 1087"/>
                <a:gd name="T74" fmla="*/ 566 w 1118"/>
                <a:gd name="T75" fmla="*/ 29 h 1087"/>
                <a:gd name="T76" fmla="*/ 596 w 1118"/>
                <a:gd name="T77" fmla="*/ 31 h 1087"/>
                <a:gd name="T78" fmla="*/ 703 w 1118"/>
                <a:gd name="T79" fmla="*/ 52 h 1087"/>
                <a:gd name="T80" fmla="*/ 795 w 1118"/>
                <a:gd name="T81" fmla="*/ 95 h 1087"/>
                <a:gd name="T82" fmla="*/ 871 w 1118"/>
                <a:gd name="T83" fmla="*/ 82 h 1087"/>
                <a:gd name="T84" fmla="*/ 975 w 1118"/>
                <a:gd name="T85" fmla="*/ 184 h 1087"/>
                <a:gd name="T86" fmla="*/ 1007 w 1118"/>
                <a:gd name="T87" fmla="*/ 216 h 1087"/>
                <a:gd name="T88" fmla="*/ 1118 w 1118"/>
                <a:gd name="T89" fmla="*/ 250 h 1087"/>
                <a:gd name="T90" fmla="*/ 1064 w 1118"/>
                <a:gd name="T91" fmla="*/ 296 h 1087"/>
                <a:gd name="T92" fmla="*/ 979 w 1118"/>
                <a:gd name="T93" fmla="*/ 334 h 1087"/>
                <a:gd name="T94" fmla="*/ 949 w 1118"/>
                <a:gd name="T95" fmla="*/ 373 h 1087"/>
                <a:gd name="T96" fmla="*/ 926 w 1118"/>
                <a:gd name="T97" fmla="*/ 399 h 1087"/>
                <a:gd name="T98" fmla="*/ 959 w 1118"/>
                <a:gd name="T99" fmla="*/ 450 h 1087"/>
                <a:gd name="T100" fmla="*/ 920 w 1118"/>
                <a:gd name="T101" fmla="*/ 471 h 1087"/>
                <a:gd name="T102" fmla="*/ 858 w 1118"/>
                <a:gd name="T103" fmla="*/ 492 h 1087"/>
                <a:gd name="T104" fmla="*/ 907 w 1118"/>
                <a:gd name="T105" fmla="*/ 538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18" h="1087">
                  <a:moveTo>
                    <a:pt x="923" y="563"/>
                  </a:moveTo>
                  <a:lnTo>
                    <a:pt x="932" y="581"/>
                  </a:lnTo>
                  <a:lnTo>
                    <a:pt x="925" y="587"/>
                  </a:lnTo>
                  <a:lnTo>
                    <a:pt x="886" y="603"/>
                  </a:lnTo>
                  <a:lnTo>
                    <a:pt x="822" y="633"/>
                  </a:lnTo>
                  <a:lnTo>
                    <a:pt x="815" y="643"/>
                  </a:lnTo>
                  <a:lnTo>
                    <a:pt x="815" y="654"/>
                  </a:lnTo>
                  <a:lnTo>
                    <a:pt x="824" y="672"/>
                  </a:lnTo>
                  <a:lnTo>
                    <a:pt x="831" y="672"/>
                  </a:lnTo>
                  <a:lnTo>
                    <a:pt x="832" y="687"/>
                  </a:lnTo>
                  <a:lnTo>
                    <a:pt x="824" y="691"/>
                  </a:lnTo>
                  <a:lnTo>
                    <a:pt x="817" y="701"/>
                  </a:lnTo>
                  <a:lnTo>
                    <a:pt x="824" y="701"/>
                  </a:lnTo>
                  <a:lnTo>
                    <a:pt x="818" y="740"/>
                  </a:lnTo>
                  <a:lnTo>
                    <a:pt x="827" y="750"/>
                  </a:lnTo>
                  <a:lnTo>
                    <a:pt x="811" y="789"/>
                  </a:lnTo>
                  <a:lnTo>
                    <a:pt x="820" y="798"/>
                  </a:lnTo>
                  <a:lnTo>
                    <a:pt x="804" y="803"/>
                  </a:lnTo>
                  <a:lnTo>
                    <a:pt x="812" y="808"/>
                  </a:lnTo>
                  <a:lnTo>
                    <a:pt x="812" y="828"/>
                  </a:lnTo>
                  <a:lnTo>
                    <a:pt x="805" y="832"/>
                  </a:lnTo>
                  <a:lnTo>
                    <a:pt x="805" y="828"/>
                  </a:lnTo>
                  <a:lnTo>
                    <a:pt x="789" y="842"/>
                  </a:lnTo>
                  <a:lnTo>
                    <a:pt x="773" y="858"/>
                  </a:lnTo>
                  <a:lnTo>
                    <a:pt x="766" y="867"/>
                  </a:lnTo>
                  <a:lnTo>
                    <a:pt x="766" y="872"/>
                  </a:lnTo>
                  <a:lnTo>
                    <a:pt x="758" y="887"/>
                  </a:lnTo>
                  <a:lnTo>
                    <a:pt x="791" y="895"/>
                  </a:lnTo>
                  <a:lnTo>
                    <a:pt x="799" y="900"/>
                  </a:lnTo>
                  <a:lnTo>
                    <a:pt x="799" y="910"/>
                  </a:lnTo>
                  <a:lnTo>
                    <a:pt x="768" y="920"/>
                  </a:lnTo>
                  <a:lnTo>
                    <a:pt x="768" y="936"/>
                  </a:lnTo>
                  <a:lnTo>
                    <a:pt x="760" y="950"/>
                  </a:lnTo>
                  <a:lnTo>
                    <a:pt x="760" y="954"/>
                  </a:lnTo>
                  <a:lnTo>
                    <a:pt x="769" y="960"/>
                  </a:lnTo>
                  <a:lnTo>
                    <a:pt x="753" y="960"/>
                  </a:lnTo>
                  <a:lnTo>
                    <a:pt x="753" y="954"/>
                  </a:lnTo>
                  <a:lnTo>
                    <a:pt x="730" y="970"/>
                  </a:lnTo>
                  <a:lnTo>
                    <a:pt x="722" y="966"/>
                  </a:lnTo>
                  <a:lnTo>
                    <a:pt x="713" y="970"/>
                  </a:lnTo>
                  <a:lnTo>
                    <a:pt x="713" y="966"/>
                  </a:lnTo>
                  <a:lnTo>
                    <a:pt x="697" y="966"/>
                  </a:lnTo>
                  <a:lnTo>
                    <a:pt x="681" y="976"/>
                  </a:lnTo>
                  <a:lnTo>
                    <a:pt x="674" y="976"/>
                  </a:lnTo>
                  <a:lnTo>
                    <a:pt x="665" y="982"/>
                  </a:lnTo>
                  <a:lnTo>
                    <a:pt x="642" y="992"/>
                  </a:lnTo>
                  <a:lnTo>
                    <a:pt x="635" y="992"/>
                  </a:lnTo>
                  <a:lnTo>
                    <a:pt x="635" y="998"/>
                  </a:lnTo>
                  <a:lnTo>
                    <a:pt x="611" y="1003"/>
                  </a:lnTo>
                  <a:lnTo>
                    <a:pt x="580" y="1014"/>
                  </a:lnTo>
                  <a:lnTo>
                    <a:pt x="565" y="1029"/>
                  </a:lnTo>
                  <a:lnTo>
                    <a:pt x="559" y="1039"/>
                  </a:lnTo>
                  <a:lnTo>
                    <a:pt x="543" y="1044"/>
                  </a:lnTo>
                  <a:lnTo>
                    <a:pt x="527" y="1045"/>
                  </a:lnTo>
                  <a:lnTo>
                    <a:pt x="527" y="1050"/>
                  </a:lnTo>
                  <a:lnTo>
                    <a:pt x="511" y="1050"/>
                  </a:lnTo>
                  <a:lnTo>
                    <a:pt x="511" y="1045"/>
                  </a:lnTo>
                  <a:lnTo>
                    <a:pt x="481" y="1065"/>
                  </a:lnTo>
                  <a:lnTo>
                    <a:pt x="474" y="1075"/>
                  </a:lnTo>
                  <a:lnTo>
                    <a:pt x="458" y="1081"/>
                  </a:lnTo>
                  <a:lnTo>
                    <a:pt x="434" y="1081"/>
                  </a:lnTo>
                  <a:lnTo>
                    <a:pt x="419" y="1087"/>
                  </a:lnTo>
                  <a:lnTo>
                    <a:pt x="402" y="1073"/>
                  </a:lnTo>
                  <a:lnTo>
                    <a:pt x="400" y="1058"/>
                  </a:lnTo>
                  <a:lnTo>
                    <a:pt x="383" y="1044"/>
                  </a:lnTo>
                  <a:lnTo>
                    <a:pt x="373" y="1029"/>
                  </a:lnTo>
                  <a:lnTo>
                    <a:pt x="340" y="1005"/>
                  </a:lnTo>
                  <a:lnTo>
                    <a:pt x="339" y="996"/>
                  </a:lnTo>
                  <a:lnTo>
                    <a:pt x="330" y="976"/>
                  </a:lnTo>
                  <a:lnTo>
                    <a:pt x="318" y="937"/>
                  </a:lnTo>
                  <a:lnTo>
                    <a:pt x="310" y="923"/>
                  </a:lnTo>
                  <a:lnTo>
                    <a:pt x="300" y="894"/>
                  </a:lnTo>
                  <a:lnTo>
                    <a:pt x="291" y="884"/>
                  </a:lnTo>
                  <a:lnTo>
                    <a:pt x="281" y="865"/>
                  </a:lnTo>
                  <a:lnTo>
                    <a:pt x="288" y="859"/>
                  </a:lnTo>
                  <a:lnTo>
                    <a:pt x="290" y="864"/>
                  </a:lnTo>
                  <a:lnTo>
                    <a:pt x="343" y="844"/>
                  </a:lnTo>
                  <a:lnTo>
                    <a:pt x="366" y="834"/>
                  </a:lnTo>
                  <a:lnTo>
                    <a:pt x="357" y="823"/>
                  </a:lnTo>
                  <a:lnTo>
                    <a:pt x="349" y="819"/>
                  </a:lnTo>
                  <a:lnTo>
                    <a:pt x="364" y="809"/>
                  </a:lnTo>
                  <a:lnTo>
                    <a:pt x="372" y="799"/>
                  </a:lnTo>
                  <a:lnTo>
                    <a:pt x="356" y="799"/>
                  </a:lnTo>
                  <a:lnTo>
                    <a:pt x="356" y="795"/>
                  </a:lnTo>
                  <a:lnTo>
                    <a:pt x="349" y="799"/>
                  </a:lnTo>
                  <a:lnTo>
                    <a:pt x="347" y="795"/>
                  </a:lnTo>
                  <a:lnTo>
                    <a:pt x="339" y="790"/>
                  </a:lnTo>
                  <a:lnTo>
                    <a:pt x="339" y="785"/>
                  </a:lnTo>
                  <a:lnTo>
                    <a:pt x="372" y="785"/>
                  </a:lnTo>
                  <a:lnTo>
                    <a:pt x="370" y="774"/>
                  </a:lnTo>
                  <a:lnTo>
                    <a:pt x="379" y="774"/>
                  </a:lnTo>
                  <a:lnTo>
                    <a:pt x="353" y="760"/>
                  </a:lnTo>
                  <a:lnTo>
                    <a:pt x="344" y="741"/>
                  </a:lnTo>
                  <a:lnTo>
                    <a:pt x="320" y="741"/>
                  </a:lnTo>
                  <a:lnTo>
                    <a:pt x="264" y="743"/>
                  </a:lnTo>
                  <a:lnTo>
                    <a:pt x="255" y="738"/>
                  </a:lnTo>
                  <a:lnTo>
                    <a:pt x="264" y="738"/>
                  </a:lnTo>
                  <a:lnTo>
                    <a:pt x="255" y="728"/>
                  </a:lnTo>
                  <a:lnTo>
                    <a:pt x="246" y="728"/>
                  </a:lnTo>
                  <a:lnTo>
                    <a:pt x="213" y="720"/>
                  </a:lnTo>
                  <a:lnTo>
                    <a:pt x="212" y="695"/>
                  </a:lnTo>
                  <a:lnTo>
                    <a:pt x="196" y="695"/>
                  </a:lnTo>
                  <a:lnTo>
                    <a:pt x="195" y="677"/>
                  </a:lnTo>
                  <a:lnTo>
                    <a:pt x="187" y="677"/>
                  </a:lnTo>
                  <a:lnTo>
                    <a:pt x="163" y="672"/>
                  </a:lnTo>
                  <a:lnTo>
                    <a:pt x="161" y="666"/>
                  </a:lnTo>
                  <a:lnTo>
                    <a:pt x="154" y="662"/>
                  </a:lnTo>
                  <a:lnTo>
                    <a:pt x="146" y="662"/>
                  </a:lnTo>
                  <a:lnTo>
                    <a:pt x="147" y="678"/>
                  </a:lnTo>
                  <a:lnTo>
                    <a:pt x="114" y="668"/>
                  </a:lnTo>
                  <a:lnTo>
                    <a:pt x="105" y="654"/>
                  </a:lnTo>
                  <a:lnTo>
                    <a:pt x="97" y="654"/>
                  </a:lnTo>
                  <a:lnTo>
                    <a:pt x="72" y="649"/>
                  </a:lnTo>
                  <a:lnTo>
                    <a:pt x="65" y="659"/>
                  </a:lnTo>
                  <a:lnTo>
                    <a:pt x="65" y="651"/>
                  </a:lnTo>
                  <a:lnTo>
                    <a:pt x="48" y="636"/>
                  </a:lnTo>
                  <a:lnTo>
                    <a:pt x="0" y="652"/>
                  </a:lnTo>
                  <a:lnTo>
                    <a:pt x="4" y="613"/>
                  </a:lnTo>
                  <a:lnTo>
                    <a:pt x="13" y="613"/>
                  </a:lnTo>
                  <a:lnTo>
                    <a:pt x="12" y="607"/>
                  </a:lnTo>
                  <a:lnTo>
                    <a:pt x="15" y="609"/>
                  </a:lnTo>
                  <a:lnTo>
                    <a:pt x="20" y="612"/>
                  </a:lnTo>
                  <a:lnTo>
                    <a:pt x="46" y="616"/>
                  </a:lnTo>
                  <a:lnTo>
                    <a:pt x="62" y="616"/>
                  </a:lnTo>
                  <a:lnTo>
                    <a:pt x="76" y="602"/>
                  </a:lnTo>
                  <a:lnTo>
                    <a:pt x="87" y="547"/>
                  </a:lnTo>
                  <a:lnTo>
                    <a:pt x="88" y="543"/>
                  </a:lnTo>
                  <a:lnTo>
                    <a:pt x="88" y="541"/>
                  </a:lnTo>
                  <a:lnTo>
                    <a:pt x="87" y="531"/>
                  </a:lnTo>
                  <a:lnTo>
                    <a:pt x="85" y="514"/>
                  </a:lnTo>
                  <a:lnTo>
                    <a:pt x="87" y="512"/>
                  </a:lnTo>
                  <a:lnTo>
                    <a:pt x="92" y="509"/>
                  </a:lnTo>
                  <a:lnTo>
                    <a:pt x="92" y="508"/>
                  </a:lnTo>
                  <a:lnTo>
                    <a:pt x="97" y="459"/>
                  </a:lnTo>
                  <a:lnTo>
                    <a:pt x="97" y="458"/>
                  </a:lnTo>
                  <a:lnTo>
                    <a:pt x="98" y="396"/>
                  </a:lnTo>
                  <a:lnTo>
                    <a:pt x="100" y="380"/>
                  </a:lnTo>
                  <a:lnTo>
                    <a:pt x="112" y="364"/>
                  </a:lnTo>
                  <a:lnTo>
                    <a:pt x="114" y="363"/>
                  </a:lnTo>
                  <a:lnTo>
                    <a:pt x="125" y="351"/>
                  </a:lnTo>
                  <a:lnTo>
                    <a:pt x="124" y="348"/>
                  </a:lnTo>
                  <a:lnTo>
                    <a:pt x="118" y="337"/>
                  </a:lnTo>
                  <a:lnTo>
                    <a:pt x="120" y="335"/>
                  </a:lnTo>
                  <a:lnTo>
                    <a:pt x="128" y="327"/>
                  </a:lnTo>
                  <a:lnTo>
                    <a:pt x="156" y="308"/>
                  </a:lnTo>
                  <a:lnTo>
                    <a:pt x="174" y="299"/>
                  </a:lnTo>
                  <a:lnTo>
                    <a:pt x="206" y="275"/>
                  </a:lnTo>
                  <a:lnTo>
                    <a:pt x="229" y="256"/>
                  </a:lnTo>
                  <a:lnTo>
                    <a:pt x="274" y="223"/>
                  </a:lnTo>
                  <a:lnTo>
                    <a:pt x="274" y="219"/>
                  </a:lnTo>
                  <a:lnTo>
                    <a:pt x="284" y="213"/>
                  </a:lnTo>
                  <a:lnTo>
                    <a:pt x="287" y="209"/>
                  </a:lnTo>
                  <a:lnTo>
                    <a:pt x="292" y="198"/>
                  </a:lnTo>
                  <a:lnTo>
                    <a:pt x="292" y="198"/>
                  </a:lnTo>
                  <a:lnTo>
                    <a:pt x="292" y="190"/>
                  </a:lnTo>
                  <a:lnTo>
                    <a:pt x="310" y="173"/>
                  </a:lnTo>
                  <a:lnTo>
                    <a:pt x="311" y="171"/>
                  </a:lnTo>
                  <a:lnTo>
                    <a:pt x="313" y="167"/>
                  </a:lnTo>
                  <a:lnTo>
                    <a:pt x="321" y="152"/>
                  </a:lnTo>
                  <a:lnTo>
                    <a:pt x="321" y="147"/>
                  </a:lnTo>
                  <a:lnTo>
                    <a:pt x="339" y="138"/>
                  </a:lnTo>
                  <a:lnTo>
                    <a:pt x="330" y="132"/>
                  </a:lnTo>
                  <a:lnTo>
                    <a:pt x="331" y="111"/>
                  </a:lnTo>
                  <a:lnTo>
                    <a:pt x="331" y="105"/>
                  </a:lnTo>
                  <a:lnTo>
                    <a:pt x="328" y="96"/>
                  </a:lnTo>
                  <a:lnTo>
                    <a:pt x="323" y="76"/>
                  </a:lnTo>
                  <a:lnTo>
                    <a:pt x="323" y="62"/>
                  </a:lnTo>
                  <a:lnTo>
                    <a:pt x="323" y="59"/>
                  </a:lnTo>
                  <a:lnTo>
                    <a:pt x="323" y="47"/>
                  </a:lnTo>
                  <a:lnTo>
                    <a:pt x="333" y="4"/>
                  </a:lnTo>
                  <a:lnTo>
                    <a:pt x="398" y="0"/>
                  </a:lnTo>
                  <a:lnTo>
                    <a:pt x="432" y="4"/>
                  </a:lnTo>
                  <a:lnTo>
                    <a:pt x="441" y="4"/>
                  </a:lnTo>
                  <a:lnTo>
                    <a:pt x="441" y="0"/>
                  </a:lnTo>
                  <a:lnTo>
                    <a:pt x="458" y="4"/>
                  </a:lnTo>
                  <a:lnTo>
                    <a:pt x="465" y="4"/>
                  </a:lnTo>
                  <a:lnTo>
                    <a:pt x="481" y="8"/>
                  </a:lnTo>
                  <a:lnTo>
                    <a:pt x="490" y="8"/>
                  </a:lnTo>
                  <a:lnTo>
                    <a:pt x="490" y="13"/>
                  </a:lnTo>
                  <a:lnTo>
                    <a:pt x="506" y="7"/>
                  </a:lnTo>
                  <a:lnTo>
                    <a:pt x="513" y="7"/>
                  </a:lnTo>
                  <a:lnTo>
                    <a:pt x="513" y="11"/>
                  </a:lnTo>
                  <a:lnTo>
                    <a:pt x="504" y="17"/>
                  </a:lnTo>
                  <a:lnTo>
                    <a:pt x="513" y="17"/>
                  </a:lnTo>
                  <a:lnTo>
                    <a:pt x="520" y="21"/>
                  </a:lnTo>
                  <a:lnTo>
                    <a:pt x="527" y="20"/>
                  </a:lnTo>
                  <a:lnTo>
                    <a:pt x="543" y="16"/>
                  </a:lnTo>
                  <a:lnTo>
                    <a:pt x="552" y="16"/>
                  </a:lnTo>
                  <a:lnTo>
                    <a:pt x="552" y="20"/>
                  </a:lnTo>
                  <a:lnTo>
                    <a:pt x="566" y="29"/>
                  </a:lnTo>
                  <a:lnTo>
                    <a:pt x="573" y="29"/>
                  </a:lnTo>
                  <a:lnTo>
                    <a:pt x="575" y="14"/>
                  </a:lnTo>
                  <a:lnTo>
                    <a:pt x="605" y="23"/>
                  </a:lnTo>
                  <a:lnTo>
                    <a:pt x="605" y="27"/>
                  </a:lnTo>
                  <a:lnTo>
                    <a:pt x="596" y="31"/>
                  </a:lnTo>
                  <a:lnTo>
                    <a:pt x="605" y="36"/>
                  </a:lnTo>
                  <a:lnTo>
                    <a:pt x="642" y="34"/>
                  </a:lnTo>
                  <a:lnTo>
                    <a:pt x="681" y="37"/>
                  </a:lnTo>
                  <a:lnTo>
                    <a:pt x="696" y="37"/>
                  </a:lnTo>
                  <a:lnTo>
                    <a:pt x="703" y="52"/>
                  </a:lnTo>
                  <a:lnTo>
                    <a:pt x="733" y="73"/>
                  </a:lnTo>
                  <a:lnTo>
                    <a:pt x="742" y="92"/>
                  </a:lnTo>
                  <a:lnTo>
                    <a:pt x="765" y="101"/>
                  </a:lnTo>
                  <a:lnTo>
                    <a:pt x="772" y="101"/>
                  </a:lnTo>
                  <a:lnTo>
                    <a:pt x="795" y="95"/>
                  </a:lnTo>
                  <a:lnTo>
                    <a:pt x="802" y="90"/>
                  </a:lnTo>
                  <a:lnTo>
                    <a:pt x="841" y="69"/>
                  </a:lnTo>
                  <a:lnTo>
                    <a:pt x="848" y="69"/>
                  </a:lnTo>
                  <a:lnTo>
                    <a:pt x="848" y="73"/>
                  </a:lnTo>
                  <a:lnTo>
                    <a:pt x="871" y="82"/>
                  </a:lnTo>
                  <a:lnTo>
                    <a:pt x="974" y="125"/>
                  </a:lnTo>
                  <a:lnTo>
                    <a:pt x="974" y="145"/>
                  </a:lnTo>
                  <a:lnTo>
                    <a:pt x="982" y="168"/>
                  </a:lnTo>
                  <a:lnTo>
                    <a:pt x="982" y="178"/>
                  </a:lnTo>
                  <a:lnTo>
                    <a:pt x="975" y="184"/>
                  </a:lnTo>
                  <a:lnTo>
                    <a:pt x="984" y="188"/>
                  </a:lnTo>
                  <a:lnTo>
                    <a:pt x="984" y="193"/>
                  </a:lnTo>
                  <a:lnTo>
                    <a:pt x="991" y="203"/>
                  </a:lnTo>
                  <a:lnTo>
                    <a:pt x="1007" y="201"/>
                  </a:lnTo>
                  <a:lnTo>
                    <a:pt x="1007" y="216"/>
                  </a:lnTo>
                  <a:lnTo>
                    <a:pt x="1023" y="216"/>
                  </a:lnTo>
                  <a:lnTo>
                    <a:pt x="1063" y="229"/>
                  </a:lnTo>
                  <a:lnTo>
                    <a:pt x="1109" y="236"/>
                  </a:lnTo>
                  <a:lnTo>
                    <a:pt x="1118" y="246"/>
                  </a:lnTo>
                  <a:lnTo>
                    <a:pt x="1118" y="250"/>
                  </a:lnTo>
                  <a:lnTo>
                    <a:pt x="1110" y="260"/>
                  </a:lnTo>
                  <a:lnTo>
                    <a:pt x="1103" y="265"/>
                  </a:lnTo>
                  <a:lnTo>
                    <a:pt x="1103" y="270"/>
                  </a:lnTo>
                  <a:lnTo>
                    <a:pt x="1087" y="285"/>
                  </a:lnTo>
                  <a:lnTo>
                    <a:pt x="1064" y="296"/>
                  </a:lnTo>
                  <a:lnTo>
                    <a:pt x="1064" y="305"/>
                  </a:lnTo>
                  <a:lnTo>
                    <a:pt x="1057" y="311"/>
                  </a:lnTo>
                  <a:lnTo>
                    <a:pt x="1050" y="311"/>
                  </a:lnTo>
                  <a:lnTo>
                    <a:pt x="995" y="328"/>
                  </a:lnTo>
                  <a:lnTo>
                    <a:pt x="979" y="334"/>
                  </a:lnTo>
                  <a:lnTo>
                    <a:pt x="972" y="338"/>
                  </a:lnTo>
                  <a:lnTo>
                    <a:pt x="964" y="338"/>
                  </a:lnTo>
                  <a:lnTo>
                    <a:pt x="956" y="348"/>
                  </a:lnTo>
                  <a:lnTo>
                    <a:pt x="956" y="363"/>
                  </a:lnTo>
                  <a:lnTo>
                    <a:pt x="949" y="373"/>
                  </a:lnTo>
                  <a:lnTo>
                    <a:pt x="942" y="378"/>
                  </a:lnTo>
                  <a:lnTo>
                    <a:pt x="942" y="383"/>
                  </a:lnTo>
                  <a:lnTo>
                    <a:pt x="933" y="389"/>
                  </a:lnTo>
                  <a:lnTo>
                    <a:pt x="935" y="397"/>
                  </a:lnTo>
                  <a:lnTo>
                    <a:pt x="926" y="399"/>
                  </a:lnTo>
                  <a:lnTo>
                    <a:pt x="926" y="407"/>
                  </a:lnTo>
                  <a:lnTo>
                    <a:pt x="919" y="409"/>
                  </a:lnTo>
                  <a:lnTo>
                    <a:pt x="928" y="417"/>
                  </a:lnTo>
                  <a:lnTo>
                    <a:pt x="959" y="445"/>
                  </a:lnTo>
                  <a:lnTo>
                    <a:pt x="959" y="450"/>
                  </a:lnTo>
                  <a:lnTo>
                    <a:pt x="952" y="455"/>
                  </a:lnTo>
                  <a:lnTo>
                    <a:pt x="936" y="461"/>
                  </a:lnTo>
                  <a:lnTo>
                    <a:pt x="928" y="461"/>
                  </a:lnTo>
                  <a:lnTo>
                    <a:pt x="929" y="466"/>
                  </a:lnTo>
                  <a:lnTo>
                    <a:pt x="920" y="471"/>
                  </a:lnTo>
                  <a:lnTo>
                    <a:pt x="913" y="471"/>
                  </a:lnTo>
                  <a:lnTo>
                    <a:pt x="897" y="481"/>
                  </a:lnTo>
                  <a:lnTo>
                    <a:pt x="881" y="486"/>
                  </a:lnTo>
                  <a:lnTo>
                    <a:pt x="873" y="486"/>
                  </a:lnTo>
                  <a:lnTo>
                    <a:pt x="858" y="492"/>
                  </a:lnTo>
                  <a:lnTo>
                    <a:pt x="858" y="502"/>
                  </a:lnTo>
                  <a:lnTo>
                    <a:pt x="883" y="521"/>
                  </a:lnTo>
                  <a:lnTo>
                    <a:pt x="890" y="525"/>
                  </a:lnTo>
                  <a:lnTo>
                    <a:pt x="890" y="530"/>
                  </a:lnTo>
                  <a:lnTo>
                    <a:pt x="907" y="538"/>
                  </a:lnTo>
                  <a:lnTo>
                    <a:pt x="907" y="544"/>
                  </a:lnTo>
                  <a:lnTo>
                    <a:pt x="915" y="538"/>
                  </a:lnTo>
                  <a:lnTo>
                    <a:pt x="915" y="548"/>
                  </a:lnTo>
                  <a:lnTo>
                    <a:pt x="923" y="563"/>
                  </a:lnTo>
                  <a:close/>
                </a:path>
              </a:pathLst>
            </a:custGeom>
            <a:solidFill>
              <a:srgbClr val="8EFA57"/>
            </a:solidFill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3414713" y="1000125"/>
              <a:ext cx="1590676" cy="1139825"/>
            </a:xfrm>
            <a:custGeom>
              <a:avLst/>
              <a:gdLst>
                <a:gd name="T0" fmla="*/ 982 w 1002"/>
                <a:gd name="T1" fmla="*/ 454 h 718"/>
                <a:gd name="T2" fmla="*/ 958 w 1002"/>
                <a:gd name="T3" fmla="*/ 504 h 718"/>
                <a:gd name="T4" fmla="*/ 985 w 1002"/>
                <a:gd name="T5" fmla="*/ 533 h 718"/>
                <a:gd name="T6" fmla="*/ 961 w 1002"/>
                <a:gd name="T7" fmla="*/ 579 h 718"/>
                <a:gd name="T8" fmla="*/ 871 w 1002"/>
                <a:gd name="T9" fmla="*/ 615 h 718"/>
                <a:gd name="T10" fmla="*/ 798 w 1002"/>
                <a:gd name="T11" fmla="*/ 647 h 718"/>
                <a:gd name="T12" fmla="*/ 766 w 1002"/>
                <a:gd name="T13" fmla="*/ 671 h 718"/>
                <a:gd name="T14" fmla="*/ 701 w 1002"/>
                <a:gd name="T15" fmla="*/ 707 h 718"/>
                <a:gd name="T16" fmla="*/ 691 w 1002"/>
                <a:gd name="T17" fmla="*/ 669 h 718"/>
                <a:gd name="T18" fmla="*/ 618 w 1002"/>
                <a:gd name="T19" fmla="*/ 674 h 718"/>
                <a:gd name="T20" fmla="*/ 553 w 1002"/>
                <a:gd name="T21" fmla="*/ 706 h 718"/>
                <a:gd name="T22" fmla="*/ 487 w 1002"/>
                <a:gd name="T23" fmla="*/ 671 h 718"/>
                <a:gd name="T24" fmla="*/ 468 w 1002"/>
                <a:gd name="T25" fmla="*/ 633 h 718"/>
                <a:gd name="T26" fmla="*/ 425 w 1002"/>
                <a:gd name="T27" fmla="*/ 584 h 718"/>
                <a:gd name="T28" fmla="*/ 376 w 1002"/>
                <a:gd name="T29" fmla="*/ 565 h 718"/>
                <a:gd name="T30" fmla="*/ 317 w 1002"/>
                <a:gd name="T31" fmla="*/ 552 h 718"/>
                <a:gd name="T32" fmla="*/ 284 w 1002"/>
                <a:gd name="T33" fmla="*/ 523 h 718"/>
                <a:gd name="T34" fmla="*/ 347 w 1002"/>
                <a:gd name="T35" fmla="*/ 473 h 718"/>
                <a:gd name="T36" fmla="*/ 328 w 1002"/>
                <a:gd name="T37" fmla="*/ 438 h 718"/>
                <a:gd name="T38" fmla="*/ 215 w 1002"/>
                <a:gd name="T39" fmla="*/ 451 h 718"/>
                <a:gd name="T40" fmla="*/ 170 w 1002"/>
                <a:gd name="T41" fmla="*/ 388 h 718"/>
                <a:gd name="T42" fmla="*/ 202 w 1002"/>
                <a:gd name="T43" fmla="*/ 358 h 718"/>
                <a:gd name="T44" fmla="*/ 243 w 1002"/>
                <a:gd name="T45" fmla="*/ 346 h 718"/>
                <a:gd name="T46" fmla="*/ 275 w 1002"/>
                <a:gd name="T47" fmla="*/ 326 h 718"/>
                <a:gd name="T48" fmla="*/ 315 w 1002"/>
                <a:gd name="T49" fmla="*/ 311 h 718"/>
                <a:gd name="T50" fmla="*/ 331 w 1002"/>
                <a:gd name="T51" fmla="*/ 286 h 718"/>
                <a:gd name="T52" fmla="*/ 298 w 1002"/>
                <a:gd name="T53" fmla="*/ 281 h 718"/>
                <a:gd name="T54" fmla="*/ 271 w 1002"/>
                <a:gd name="T55" fmla="*/ 244 h 718"/>
                <a:gd name="T56" fmla="*/ 336 w 1002"/>
                <a:gd name="T57" fmla="*/ 183 h 718"/>
                <a:gd name="T58" fmla="*/ 218 w 1002"/>
                <a:gd name="T59" fmla="*/ 137 h 718"/>
                <a:gd name="T60" fmla="*/ 158 w 1002"/>
                <a:gd name="T61" fmla="*/ 124 h 718"/>
                <a:gd name="T62" fmla="*/ 99 w 1002"/>
                <a:gd name="T63" fmla="*/ 95 h 718"/>
                <a:gd name="T64" fmla="*/ 25 w 1002"/>
                <a:gd name="T65" fmla="*/ 93 h 718"/>
                <a:gd name="T66" fmla="*/ 0 w 1002"/>
                <a:gd name="T67" fmla="*/ 62 h 718"/>
                <a:gd name="T68" fmla="*/ 0 w 1002"/>
                <a:gd name="T69" fmla="*/ 61 h 718"/>
                <a:gd name="T70" fmla="*/ 3 w 1002"/>
                <a:gd name="T71" fmla="*/ 58 h 718"/>
                <a:gd name="T72" fmla="*/ 14 w 1002"/>
                <a:gd name="T73" fmla="*/ 58 h 718"/>
                <a:gd name="T74" fmla="*/ 17 w 1002"/>
                <a:gd name="T75" fmla="*/ 57 h 718"/>
                <a:gd name="T76" fmla="*/ 20 w 1002"/>
                <a:gd name="T77" fmla="*/ 55 h 718"/>
                <a:gd name="T78" fmla="*/ 26 w 1002"/>
                <a:gd name="T79" fmla="*/ 52 h 718"/>
                <a:gd name="T80" fmla="*/ 29 w 1002"/>
                <a:gd name="T81" fmla="*/ 51 h 718"/>
                <a:gd name="T82" fmla="*/ 30 w 1002"/>
                <a:gd name="T83" fmla="*/ 49 h 718"/>
                <a:gd name="T84" fmla="*/ 36 w 1002"/>
                <a:gd name="T85" fmla="*/ 48 h 718"/>
                <a:gd name="T86" fmla="*/ 39 w 1002"/>
                <a:gd name="T87" fmla="*/ 47 h 718"/>
                <a:gd name="T88" fmla="*/ 43 w 1002"/>
                <a:gd name="T89" fmla="*/ 45 h 718"/>
                <a:gd name="T90" fmla="*/ 48 w 1002"/>
                <a:gd name="T91" fmla="*/ 44 h 718"/>
                <a:gd name="T92" fmla="*/ 55 w 1002"/>
                <a:gd name="T93" fmla="*/ 42 h 718"/>
                <a:gd name="T94" fmla="*/ 59 w 1002"/>
                <a:gd name="T95" fmla="*/ 41 h 718"/>
                <a:gd name="T96" fmla="*/ 65 w 1002"/>
                <a:gd name="T97" fmla="*/ 39 h 718"/>
                <a:gd name="T98" fmla="*/ 69 w 1002"/>
                <a:gd name="T99" fmla="*/ 38 h 718"/>
                <a:gd name="T100" fmla="*/ 74 w 1002"/>
                <a:gd name="T101" fmla="*/ 36 h 718"/>
                <a:gd name="T102" fmla="*/ 76 w 1002"/>
                <a:gd name="T103" fmla="*/ 35 h 718"/>
                <a:gd name="T104" fmla="*/ 81 w 1002"/>
                <a:gd name="T105" fmla="*/ 34 h 718"/>
                <a:gd name="T106" fmla="*/ 84 w 1002"/>
                <a:gd name="T107" fmla="*/ 32 h 718"/>
                <a:gd name="T108" fmla="*/ 104 w 1002"/>
                <a:gd name="T109" fmla="*/ 32 h 718"/>
                <a:gd name="T110" fmla="*/ 104 w 1002"/>
                <a:gd name="T111" fmla="*/ 18 h 718"/>
                <a:gd name="T112" fmla="*/ 99 w 1002"/>
                <a:gd name="T113" fmla="*/ 5 h 718"/>
                <a:gd name="T114" fmla="*/ 278 w 1002"/>
                <a:gd name="T115" fmla="*/ 9 h 718"/>
                <a:gd name="T116" fmla="*/ 457 w 1002"/>
                <a:gd name="T117" fmla="*/ 94 h 718"/>
                <a:gd name="T118" fmla="*/ 609 w 1002"/>
                <a:gd name="T119" fmla="*/ 227 h 718"/>
                <a:gd name="T120" fmla="*/ 713 w 1002"/>
                <a:gd name="T121" fmla="*/ 35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02" h="718">
                  <a:moveTo>
                    <a:pt x="930" y="421"/>
                  </a:moveTo>
                  <a:lnTo>
                    <a:pt x="981" y="425"/>
                  </a:lnTo>
                  <a:lnTo>
                    <a:pt x="989" y="425"/>
                  </a:lnTo>
                  <a:lnTo>
                    <a:pt x="989" y="440"/>
                  </a:lnTo>
                  <a:lnTo>
                    <a:pt x="981" y="440"/>
                  </a:lnTo>
                  <a:lnTo>
                    <a:pt x="982" y="444"/>
                  </a:lnTo>
                  <a:lnTo>
                    <a:pt x="982" y="454"/>
                  </a:lnTo>
                  <a:lnTo>
                    <a:pt x="999" y="464"/>
                  </a:lnTo>
                  <a:lnTo>
                    <a:pt x="999" y="468"/>
                  </a:lnTo>
                  <a:lnTo>
                    <a:pt x="982" y="470"/>
                  </a:lnTo>
                  <a:lnTo>
                    <a:pt x="982" y="484"/>
                  </a:lnTo>
                  <a:lnTo>
                    <a:pt x="982" y="489"/>
                  </a:lnTo>
                  <a:lnTo>
                    <a:pt x="984" y="504"/>
                  </a:lnTo>
                  <a:lnTo>
                    <a:pt x="958" y="504"/>
                  </a:lnTo>
                  <a:lnTo>
                    <a:pt x="951" y="510"/>
                  </a:lnTo>
                  <a:lnTo>
                    <a:pt x="959" y="509"/>
                  </a:lnTo>
                  <a:lnTo>
                    <a:pt x="959" y="519"/>
                  </a:lnTo>
                  <a:lnTo>
                    <a:pt x="975" y="519"/>
                  </a:lnTo>
                  <a:lnTo>
                    <a:pt x="992" y="523"/>
                  </a:lnTo>
                  <a:lnTo>
                    <a:pt x="992" y="533"/>
                  </a:lnTo>
                  <a:lnTo>
                    <a:pt x="985" y="533"/>
                  </a:lnTo>
                  <a:lnTo>
                    <a:pt x="994" y="553"/>
                  </a:lnTo>
                  <a:lnTo>
                    <a:pt x="994" y="549"/>
                  </a:lnTo>
                  <a:lnTo>
                    <a:pt x="1002" y="553"/>
                  </a:lnTo>
                  <a:lnTo>
                    <a:pt x="1002" y="578"/>
                  </a:lnTo>
                  <a:lnTo>
                    <a:pt x="995" y="584"/>
                  </a:lnTo>
                  <a:lnTo>
                    <a:pt x="969" y="584"/>
                  </a:lnTo>
                  <a:lnTo>
                    <a:pt x="961" y="579"/>
                  </a:lnTo>
                  <a:lnTo>
                    <a:pt x="945" y="579"/>
                  </a:lnTo>
                  <a:lnTo>
                    <a:pt x="929" y="599"/>
                  </a:lnTo>
                  <a:lnTo>
                    <a:pt x="920" y="599"/>
                  </a:lnTo>
                  <a:lnTo>
                    <a:pt x="904" y="610"/>
                  </a:lnTo>
                  <a:lnTo>
                    <a:pt x="880" y="610"/>
                  </a:lnTo>
                  <a:lnTo>
                    <a:pt x="880" y="615"/>
                  </a:lnTo>
                  <a:lnTo>
                    <a:pt x="871" y="615"/>
                  </a:lnTo>
                  <a:lnTo>
                    <a:pt x="863" y="620"/>
                  </a:lnTo>
                  <a:lnTo>
                    <a:pt x="830" y="621"/>
                  </a:lnTo>
                  <a:lnTo>
                    <a:pt x="831" y="631"/>
                  </a:lnTo>
                  <a:lnTo>
                    <a:pt x="822" y="631"/>
                  </a:lnTo>
                  <a:lnTo>
                    <a:pt x="822" y="641"/>
                  </a:lnTo>
                  <a:lnTo>
                    <a:pt x="807" y="641"/>
                  </a:lnTo>
                  <a:lnTo>
                    <a:pt x="798" y="647"/>
                  </a:lnTo>
                  <a:lnTo>
                    <a:pt x="789" y="647"/>
                  </a:lnTo>
                  <a:lnTo>
                    <a:pt x="791" y="656"/>
                  </a:lnTo>
                  <a:lnTo>
                    <a:pt x="782" y="661"/>
                  </a:lnTo>
                  <a:lnTo>
                    <a:pt x="791" y="676"/>
                  </a:lnTo>
                  <a:lnTo>
                    <a:pt x="782" y="676"/>
                  </a:lnTo>
                  <a:lnTo>
                    <a:pt x="775" y="671"/>
                  </a:lnTo>
                  <a:lnTo>
                    <a:pt x="766" y="671"/>
                  </a:lnTo>
                  <a:lnTo>
                    <a:pt x="758" y="677"/>
                  </a:lnTo>
                  <a:lnTo>
                    <a:pt x="758" y="682"/>
                  </a:lnTo>
                  <a:lnTo>
                    <a:pt x="742" y="687"/>
                  </a:lnTo>
                  <a:lnTo>
                    <a:pt x="734" y="702"/>
                  </a:lnTo>
                  <a:lnTo>
                    <a:pt x="710" y="718"/>
                  </a:lnTo>
                  <a:lnTo>
                    <a:pt x="710" y="712"/>
                  </a:lnTo>
                  <a:lnTo>
                    <a:pt x="701" y="707"/>
                  </a:lnTo>
                  <a:lnTo>
                    <a:pt x="701" y="703"/>
                  </a:lnTo>
                  <a:lnTo>
                    <a:pt x="709" y="693"/>
                  </a:lnTo>
                  <a:lnTo>
                    <a:pt x="717" y="693"/>
                  </a:lnTo>
                  <a:lnTo>
                    <a:pt x="726" y="687"/>
                  </a:lnTo>
                  <a:lnTo>
                    <a:pt x="724" y="673"/>
                  </a:lnTo>
                  <a:lnTo>
                    <a:pt x="716" y="667"/>
                  </a:lnTo>
                  <a:lnTo>
                    <a:pt x="691" y="669"/>
                  </a:lnTo>
                  <a:lnTo>
                    <a:pt x="691" y="673"/>
                  </a:lnTo>
                  <a:lnTo>
                    <a:pt x="667" y="669"/>
                  </a:lnTo>
                  <a:lnTo>
                    <a:pt x="650" y="659"/>
                  </a:lnTo>
                  <a:lnTo>
                    <a:pt x="650" y="654"/>
                  </a:lnTo>
                  <a:lnTo>
                    <a:pt x="642" y="654"/>
                  </a:lnTo>
                  <a:lnTo>
                    <a:pt x="634" y="660"/>
                  </a:lnTo>
                  <a:lnTo>
                    <a:pt x="618" y="674"/>
                  </a:lnTo>
                  <a:lnTo>
                    <a:pt x="618" y="680"/>
                  </a:lnTo>
                  <a:lnTo>
                    <a:pt x="602" y="690"/>
                  </a:lnTo>
                  <a:lnTo>
                    <a:pt x="593" y="690"/>
                  </a:lnTo>
                  <a:lnTo>
                    <a:pt x="602" y="699"/>
                  </a:lnTo>
                  <a:lnTo>
                    <a:pt x="578" y="700"/>
                  </a:lnTo>
                  <a:lnTo>
                    <a:pt x="578" y="705"/>
                  </a:lnTo>
                  <a:lnTo>
                    <a:pt x="553" y="706"/>
                  </a:lnTo>
                  <a:lnTo>
                    <a:pt x="544" y="700"/>
                  </a:lnTo>
                  <a:lnTo>
                    <a:pt x="544" y="696"/>
                  </a:lnTo>
                  <a:lnTo>
                    <a:pt x="529" y="696"/>
                  </a:lnTo>
                  <a:lnTo>
                    <a:pt x="503" y="682"/>
                  </a:lnTo>
                  <a:lnTo>
                    <a:pt x="503" y="677"/>
                  </a:lnTo>
                  <a:lnTo>
                    <a:pt x="487" y="677"/>
                  </a:lnTo>
                  <a:lnTo>
                    <a:pt x="487" y="671"/>
                  </a:lnTo>
                  <a:lnTo>
                    <a:pt x="470" y="663"/>
                  </a:lnTo>
                  <a:lnTo>
                    <a:pt x="452" y="659"/>
                  </a:lnTo>
                  <a:lnTo>
                    <a:pt x="445" y="653"/>
                  </a:lnTo>
                  <a:lnTo>
                    <a:pt x="445" y="648"/>
                  </a:lnTo>
                  <a:lnTo>
                    <a:pt x="452" y="643"/>
                  </a:lnTo>
                  <a:lnTo>
                    <a:pt x="459" y="633"/>
                  </a:lnTo>
                  <a:lnTo>
                    <a:pt x="468" y="633"/>
                  </a:lnTo>
                  <a:lnTo>
                    <a:pt x="468" y="628"/>
                  </a:lnTo>
                  <a:lnTo>
                    <a:pt x="459" y="623"/>
                  </a:lnTo>
                  <a:lnTo>
                    <a:pt x="435" y="624"/>
                  </a:lnTo>
                  <a:lnTo>
                    <a:pt x="419" y="620"/>
                  </a:lnTo>
                  <a:lnTo>
                    <a:pt x="418" y="610"/>
                  </a:lnTo>
                  <a:lnTo>
                    <a:pt x="426" y="594"/>
                  </a:lnTo>
                  <a:lnTo>
                    <a:pt x="425" y="584"/>
                  </a:lnTo>
                  <a:lnTo>
                    <a:pt x="416" y="575"/>
                  </a:lnTo>
                  <a:lnTo>
                    <a:pt x="425" y="569"/>
                  </a:lnTo>
                  <a:lnTo>
                    <a:pt x="416" y="569"/>
                  </a:lnTo>
                  <a:lnTo>
                    <a:pt x="408" y="565"/>
                  </a:lnTo>
                  <a:lnTo>
                    <a:pt x="408" y="555"/>
                  </a:lnTo>
                  <a:lnTo>
                    <a:pt x="399" y="551"/>
                  </a:lnTo>
                  <a:lnTo>
                    <a:pt x="376" y="565"/>
                  </a:lnTo>
                  <a:lnTo>
                    <a:pt x="359" y="551"/>
                  </a:lnTo>
                  <a:lnTo>
                    <a:pt x="350" y="542"/>
                  </a:lnTo>
                  <a:lnTo>
                    <a:pt x="341" y="542"/>
                  </a:lnTo>
                  <a:lnTo>
                    <a:pt x="334" y="546"/>
                  </a:lnTo>
                  <a:lnTo>
                    <a:pt x="334" y="552"/>
                  </a:lnTo>
                  <a:lnTo>
                    <a:pt x="326" y="556"/>
                  </a:lnTo>
                  <a:lnTo>
                    <a:pt x="317" y="552"/>
                  </a:lnTo>
                  <a:lnTo>
                    <a:pt x="301" y="558"/>
                  </a:lnTo>
                  <a:lnTo>
                    <a:pt x="301" y="548"/>
                  </a:lnTo>
                  <a:lnTo>
                    <a:pt x="292" y="552"/>
                  </a:lnTo>
                  <a:lnTo>
                    <a:pt x="275" y="533"/>
                  </a:lnTo>
                  <a:lnTo>
                    <a:pt x="284" y="527"/>
                  </a:lnTo>
                  <a:lnTo>
                    <a:pt x="275" y="523"/>
                  </a:lnTo>
                  <a:lnTo>
                    <a:pt x="284" y="523"/>
                  </a:lnTo>
                  <a:lnTo>
                    <a:pt x="275" y="513"/>
                  </a:lnTo>
                  <a:lnTo>
                    <a:pt x="266" y="509"/>
                  </a:lnTo>
                  <a:lnTo>
                    <a:pt x="274" y="503"/>
                  </a:lnTo>
                  <a:lnTo>
                    <a:pt x="298" y="493"/>
                  </a:lnTo>
                  <a:lnTo>
                    <a:pt x="314" y="483"/>
                  </a:lnTo>
                  <a:lnTo>
                    <a:pt x="331" y="483"/>
                  </a:lnTo>
                  <a:lnTo>
                    <a:pt x="347" y="473"/>
                  </a:lnTo>
                  <a:lnTo>
                    <a:pt x="338" y="467"/>
                  </a:lnTo>
                  <a:lnTo>
                    <a:pt x="330" y="468"/>
                  </a:lnTo>
                  <a:lnTo>
                    <a:pt x="330" y="463"/>
                  </a:lnTo>
                  <a:lnTo>
                    <a:pt x="314" y="458"/>
                  </a:lnTo>
                  <a:lnTo>
                    <a:pt x="313" y="448"/>
                  </a:lnTo>
                  <a:lnTo>
                    <a:pt x="330" y="444"/>
                  </a:lnTo>
                  <a:lnTo>
                    <a:pt x="328" y="438"/>
                  </a:lnTo>
                  <a:lnTo>
                    <a:pt x="304" y="438"/>
                  </a:lnTo>
                  <a:lnTo>
                    <a:pt x="305" y="448"/>
                  </a:lnTo>
                  <a:lnTo>
                    <a:pt x="248" y="450"/>
                  </a:lnTo>
                  <a:lnTo>
                    <a:pt x="248" y="455"/>
                  </a:lnTo>
                  <a:lnTo>
                    <a:pt x="239" y="460"/>
                  </a:lnTo>
                  <a:lnTo>
                    <a:pt x="215" y="460"/>
                  </a:lnTo>
                  <a:lnTo>
                    <a:pt x="215" y="451"/>
                  </a:lnTo>
                  <a:lnTo>
                    <a:pt x="197" y="445"/>
                  </a:lnTo>
                  <a:lnTo>
                    <a:pt x="189" y="437"/>
                  </a:lnTo>
                  <a:lnTo>
                    <a:pt x="180" y="431"/>
                  </a:lnTo>
                  <a:lnTo>
                    <a:pt x="179" y="396"/>
                  </a:lnTo>
                  <a:lnTo>
                    <a:pt x="171" y="392"/>
                  </a:lnTo>
                  <a:lnTo>
                    <a:pt x="179" y="392"/>
                  </a:lnTo>
                  <a:lnTo>
                    <a:pt x="170" y="388"/>
                  </a:lnTo>
                  <a:lnTo>
                    <a:pt x="170" y="382"/>
                  </a:lnTo>
                  <a:lnTo>
                    <a:pt x="170" y="368"/>
                  </a:lnTo>
                  <a:lnTo>
                    <a:pt x="177" y="368"/>
                  </a:lnTo>
                  <a:lnTo>
                    <a:pt x="170" y="363"/>
                  </a:lnTo>
                  <a:lnTo>
                    <a:pt x="186" y="362"/>
                  </a:lnTo>
                  <a:lnTo>
                    <a:pt x="194" y="358"/>
                  </a:lnTo>
                  <a:lnTo>
                    <a:pt x="202" y="358"/>
                  </a:lnTo>
                  <a:lnTo>
                    <a:pt x="202" y="352"/>
                  </a:lnTo>
                  <a:lnTo>
                    <a:pt x="219" y="352"/>
                  </a:lnTo>
                  <a:lnTo>
                    <a:pt x="218" y="342"/>
                  </a:lnTo>
                  <a:lnTo>
                    <a:pt x="235" y="337"/>
                  </a:lnTo>
                  <a:lnTo>
                    <a:pt x="242" y="342"/>
                  </a:lnTo>
                  <a:lnTo>
                    <a:pt x="235" y="342"/>
                  </a:lnTo>
                  <a:lnTo>
                    <a:pt x="243" y="346"/>
                  </a:lnTo>
                  <a:lnTo>
                    <a:pt x="259" y="346"/>
                  </a:lnTo>
                  <a:lnTo>
                    <a:pt x="259" y="342"/>
                  </a:lnTo>
                  <a:lnTo>
                    <a:pt x="268" y="336"/>
                  </a:lnTo>
                  <a:lnTo>
                    <a:pt x="275" y="336"/>
                  </a:lnTo>
                  <a:lnTo>
                    <a:pt x="275" y="332"/>
                  </a:lnTo>
                  <a:lnTo>
                    <a:pt x="266" y="332"/>
                  </a:lnTo>
                  <a:lnTo>
                    <a:pt x="275" y="326"/>
                  </a:lnTo>
                  <a:lnTo>
                    <a:pt x="284" y="332"/>
                  </a:lnTo>
                  <a:lnTo>
                    <a:pt x="308" y="330"/>
                  </a:lnTo>
                  <a:lnTo>
                    <a:pt x="308" y="322"/>
                  </a:lnTo>
                  <a:lnTo>
                    <a:pt x="300" y="322"/>
                  </a:lnTo>
                  <a:lnTo>
                    <a:pt x="300" y="316"/>
                  </a:lnTo>
                  <a:lnTo>
                    <a:pt x="308" y="316"/>
                  </a:lnTo>
                  <a:lnTo>
                    <a:pt x="315" y="311"/>
                  </a:lnTo>
                  <a:lnTo>
                    <a:pt x="324" y="316"/>
                  </a:lnTo>
                  <a:lnTo>
                    <a:pt x="333" y="316"/>
                  </a:lnTo>
                  <a:lnTo>
                    <a:pt x="333" y="310"/>
                  </a:lnTo>
                  <a:lnTo>
                    <a:pt x="340" y="310"/>
                  </a:lnTo>
                  <a:lnTo>
                    <a:pt x="340" y="306"/>
                  </a:lnTo>
                  <a:lnTo>
                    <a:pt x="331" y="306"/>
                  </a:lnTo>
                  <a:lnTo>
                    <a:pt x="331" y="286"/>
                  </a:lnTo>
                  <a:lnTo>
                    <a:pt x="338" y="281"/>
                  </a:lnTo>
                  <a:lnTo>
                    <a:pt x="331" y="277"/>
                  </a:lnTo>
                  <a:lnTo>
                    <a:pt x="330" y="271"/>
                  </a:lnTo>
                  <a:lnTo>
                    <a:pt x="314" y="271"/>
                  </a:lnTo>
                  <a:lnTo>
                    <a:pt x="314" y="267"/>
                  </a:lnTo>
                  <a:lnTo>
                    <a:pt x="297" y="267"/>
                  </a:lnTo>
                  <a:lnTo>
                    <a:pt x="298" y="281"/>
                  </a:lnTo>
                  <a:lnTo>
                    <a:pt x="265" y="273"/>
                  </a:lnTo>
                  <a:lnTo>
                    <a:pt x="256" y="273"/>
                  </a:lnTo>
                  <a:lnTo>
                    <a:pt x="248" y="268"/>
                  </a:lnTo>
                  <a:lnTo>
                    <a:pt x="248" y="264"/>
                  </a:lnTo>
                  <a:lnTo>
                    <a:pt x="255" y="258"/>
                  </a:lnTo>
                  <a:lnTo>
                    <a:pt x="255" y="254"/>
                  </a:lnTo>
                  <a:lnTo>
                    <a:pt x="271" y="244"/>
                  </a:lnTo>
                  <a:lnTo>
                    <a:pt x="279" y="244"/>
                  </a:lnTo>
                  <a:lnTo>
                    <a:pt x="288" y="238"/>
                  </a:lnTo>
                  <a:lnTo>
                    <a:pt x="304" y="232"/>
                  </a:lnTo>
                  <a:lnTo>
                    <a:pt x="304" y="228"/>
                  </a:lnTo>
                  <a:lnTo>
                    <a:pt x="344" y="212"/>
                  </a:lnTo>
                  <a:lnTo>
                    <a:pt x="360" y="198"/>
                  </a:lnTo>
                  <a:lnTo>
                    <a:pt x="336" y="183"/>
                  </a:lnTo>
                  <a:lnTo>
                    <a:pt x="326" y="159"/>
                  </a:lnTo>
                  <a:lnTo>
                    <a:pt x="317" y="155"/>
                  </a:lnTo>
                  <a:lnTo>
                    <a:pt x="317" y="150"/>
                  </a:lnTo>
                  <a:lnTo>
                    <a:pt x="268" y="166"/>
                  </a:lnTo>
                  <a:lnTo>
                    <a:pt x="235" y="147"/>
                  </a:lnTo>
                  <a:lnTo>
                    <a:pt x="218" y="147"/>
                  </a:lnTo>
                  <a:lnTo>
                    <a:pt x="218" y="137"/>
                  </a:lnTo>
                  <a:lnTo>
                    <a:pt x="209" y="127"/>
                  </a:lnTo>
                  <a:lnTo>
                    <a:pt x="200" y="123"/>
                  </a:lnTo>
                  <a:lnTo>
                    <a:pt x="192" y="123"/>
                  </a:lnTo>
                  <a:lnTo>
                    <a:pt x="193" y="133"/>
                  </a:lnTo>
                  <a:lnTo>
                    <a:pt x="184" y="133"/>
                  </a:lnTo>
                  <a:lnTo>
                    <a:pt x="167" y="124"/>
                  </a:lnTo>
                  <a:lnTo>
                    <a:pt x="158" y="124"/>
                  </a:lnTo>
                  <a:lnTo>
                    <a:pt x="167" y="119"/>
                  </a:lnTo>
                  <a:lnTo>
                    <a:pt x="158" y="119"/>
                  </a:lnTo>
                  <a:lnTo>
                    <a:pt x="158" y="110"/>
                  </a:lnTo>
                  <a:lnTo>
                    <a:pt x="134" y="110"/>
                  </a:lnTo>
                  <a:lnTo>
                    <a:pt x="125" y="106"/>
                  </a:lnTo>
                  <a:lnTo>
                    <a:pt x="101" y="106"/>
                  </a:lnTo>
                  <a:lnTo>
                    <a:pt x="99" y="95"/>
                  </a:lnTo>
                  <a:lnTo>
                    <a:pt x="75" y="97"/>
                  </a:lnTo>
                  <a:lnTo>
                    <a:pt x="66" y="101"/>
                  </a:lnTo>
                  <a:lnTo>
                    <a:pt x="59" y="101"/>
                  </a:lnTo>
                  <a:lnTo>
                    <a:pt x="58" y="91"/>
                  </a:lnTo>
                  <a:lnTo>
                    <a:pt x="33" y="87"/>
                  </a:lnTo>
                  <a:lnTo>
                    <a:pt x="25" y="88"/>
                  </a:lnTo>
                  <a:lnTo>
                    <a:pt x="25" y="93"/>
                  </a:lnTo>
                  <a:lnTo>
                    <a:pt x="16" y="83"/>
                  </a:lnTo>
                  <a:lnTo>
                    <a:pt x="16" y="78"/>
                  </a:lnTo>
                  <a:lnTo>
                    <a:pt x="7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1"/>
                  </a:lnTo>
                  <a:lnTo>
                    <a:pt x="0" y="61"/>
                  </a:lnTo>
                  <a:lnTo>
                    <a:pt x="0" y="59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3" y="59"/>
                  </a:lnTo>
                  <a:lnTo>
                    <a:pt x="3" y="58"/>
                  </a:lnTo>
                  <a:lnTo>
                    <a:pt x="3" y="58"/>
                  </a:lnTo>
                  <a:lnTo>
                    <a:pt x="3" y="58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4" y="58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7" y="57"/>
                  </a:lnTo>
                  <a:lnTo>
                    <a:pt x="17" y="57"/>
                  </a:lnTo>
                  <a:lnTo>
                    <a:pt x="17" y="57"/>
                  </a:lnTo>
                  <a:lnTo>
                    <a:pt x="17" y="55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20" y="55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5" y="54"/>
                  </a:lnTo>
                  <a:lnTo>
                    <a:pt x="25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7" y="52"/>
                  </a:lnTo>
                  <a:lnTo>
                    <a:pt x="27" y="52"/>
                  </a:lnTo>
                  <a:lnTo>
                    <a:pt x="27" y="52"/>
                  </a:lnTo>
                  <a:lnTo>
                    <a:pt x="27" y="51"/>
                  </a:lnTo>
                  <a:lnTo>
                    <a:pt x="29" y="51"/>
                  </a:lnTo>
                  <a:lnTo>
                    <a:pt x="29" y="51"/>
                  </a:lnTo>
                  <a:lnTo>
                    <a:pt x="29" y="51"/>
                  </a:lnTo>
                  <a:lnTo>
                    <a:pt x="29" y="49"/>
                  </a:lnTo>
                  <a:lnTo>
                    <a:pt x="30" y="49"/>
                  </a:lnTo>
                  <a:lnTo>
                    <a:pt x="30" y="49"/>
                  </a:lnTo>
                  <a:lnTo>
                    <a:pt x="30" y="49"/>
                  </a:lnTo>
                  <a:lnTo>
                    <a:pt x="30" y="49"/>
                  </a:lnTo>
                  <a:lnTo>
                    <a:pt x="32" y="49"/>
                  </a:lnTo>
                  <a:lnTo>
                    <a:pt x="32" y="49"/>
                  </a:lnTo>
                  <a:lnTo>
                    <a:pt x="33" y="49"/>
                  </a:lnTo>
                  <a:lnTo>
                    <a:pt x="33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8" y="48"/>
                  </a:lnTo>
                  <a:lnTo>
                    <a:pt x="38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40" y="47"/>
                  </a:lnTo>
                  <a:lnTo>
                    <a:pt x="40" y="47"/>
                  </a:lnTo>
                  <a:lnTo>
                    <a:pt x="42" y="47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3" y="45"/>
                  </a:lnTo>
                  <a:lnTo>
                    <a:pt x="43" y="44"/>
                  </a:lnTo>
                  <a:lnTo>
                    <a:pt x="45" y="44"/>
                  </a:lnTo>
                  <a:lnTo>
                    <a:pt x="45" y="44"/>
                  </a:lnTo>
                  <a:lnTo>
                    <a:pt x="46" y="44"/>
                  </a:lnTo>
                  <a:lnTo>
                    <a:pt x="46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9" y="44"/>
                  </a:lnTo>
                  <a:lnTo>
                    <a:pt x="49" y="42"/>
                  </a:lnTo>
                  <a:lnTo>
                    <a:pt x="53" y="42"/>
                  </a:lnTo>
                  <a:lnTo>
                    <a:pt x="53" y="42"/>
                  </a:lnTo>
                  <a:lnTo>
                    <a:pt x="55" y="42"/>
                  </a:lnTo>
                  <a:lnTo>
                    <a:pt x="55" y="42"/>
                  </a:lnTo>
                  <a:lnTo>
                    <a:pt x="55" y="42"/>
                  </a:lnTo>
                  <a:lnTo>
                    <a:pt x="55" y="42"/>
                  </a:lnTo>
                  <a:lnTo>
                    <a:pt x="56" y="42"/>
                  </a:lnTo>
                  <a:lnTo>
                    <a:pt x="56" y="41"/>
                  </a:lnTo>
                  <a:lnTo>
                    <a:pt x="58" y="41"/>
                  </a:lnTo>
                  <a:lnTo>
                    <a:pt x="58" y="41"/>
                  </a:lnTo>
                  <a:lnTo>
                    <a:pt x="59" y="41"/>
                  </a:lnTo>
                  <a:lnTo>
                    <a:pt x="59" y="41"/>
                  </a:lnTo>
                  <a:lnTo>
                    <a:pt x="61" y="41"/>
                  </a:lnTo>
                  <a:lnTo>
                    <a:pt x="61" y="41"/>
                  </a:lnTo>
                  <a:lnTo>
                    <a:pt x="63" y="41"/>
                  </a:lnTo>
                  <a:lnTo>
                    <a:pt x="63" y="39"/>
                  </a:lnTo>
                  <a:lnTo>
                    <a:pt x="65" y="39"/>
                  </a:lnTo>
                  <a:lnTo>
                    <a:pt x="65" y="39"/>
                  </a:lnTo>
                  <a:lnTo>
                    <a:pt x="65" y="39"/>
                  </a:lnTo>
                  <a:lnTo>
                    <a:pt x="65" y="39"/>
                  </a:lnTo>
                  <a:lnTo>
                    <a:pt x="66" y="39"/>
                  </a:lnTo>
                  <a:lnTo>
                    <a:pt x="66" y="39"/>
                  </a:lnTo>
                  <a:lnTo>
                    <a:pt x="66" y="39"/>
                  </a:lnTo>
                  <a:lnTo>
                    <a:pt x="66" y="38"/>
                  </a:lnTo>
                  <a:lnTo>
                    <a:pt x="69" y="38"/>
                  </a:lnTo>
                  <a:lnTo>
                    <a:pt x="69" y="38"/>
                  </a:lnTo>
                  <a:lnTo>
                    <a:pt x="69" y="38"/>
                  </a:lnTo>
                  <a:lnTo>
                    <a:pt x="69" y="38"/>
                  </a:lnTo>
                  <a:lnTo>
                    <a:pt x="71" y="38"/>
                  </a:lnTo>
                  <a:lnTo>
                    <a:pt x="71" y="38"/>
                  </a:lnTo>
                  <a:lnTo>
                    <a:pt x="72" y="38"/>
                  </a:lnTo>
                  <a:lnTo>
                    <a:pt x="72" y="36"/>
                  </a:lnTo>
                  <a:lnTo>
                    <a:pt x="74" y="36"/>
                  </a:lnTo>
                  <a:lnTo>
                    <a:pt x="74" y="36"/>
                  </a:lnTo>
                  <a:lnTo>
                    <a:pt x="75" y="36"/>
                  </a:lnTo>
                  <a:lnTo>
                    <a:pt x="75" y="36"/>
                  </a:lnTo>
                  <a:lnTo>
                    <a:pt x="75" y="36"/>
                  </a:lnTo>
                  <a:lnTo>
                    <a:pt x="75" y="36"/>
                  </a:lnTo>
                  <a:lnTo>
                    <a:pt x="76" y="36"/>
                  </a:lnTo>
                  <a:lnTo>
                    <a:pt x="76" y="35"/>
                  </a:lnTo>
                  <a:lnTo>
                    <a:pt x="76" y="35"/>
                  </a:lnTo>
                  <a:lnTo>
                    <a:pt x="76" y="35"/>
                  </a:lnTo>
                  <a:lnTo>
                    <a:pt x="78" y="35"/>
                  </a:lnTo>
                  <a:lnTo>
                    <a:pt x="78" y="35"/>
                  </a:lnTo>
                  <a:lnTo>
                    <a:pt x="79" y="35"/>
                  </a:lnTo>
                  <a:lnTo>
                    <a:pt x="79" y="34"/>
                  </a:lnTo>
                  <a:lnTo>
                    <a:pt x="81" y="34"/>
                  </a:lnTo>
                  <a:lnTo>
                    <a:pt x="81" y="34"/>
                  </a:lnTo>
                  <a:lnTo>
                    <a:pt x="82" y="34"/>
                  </a:lnTo>
                  <a:lnTo>
                    <a:pt x="82" y="34"/>
                  </a:lnTo>
                  <a:lnTo>
                    <a:pt x="84" y="34"/>
                  </a:lnTo>
                  <a:lnTo>
                    <a:pt x="84" y="34"/>
                  </a:lnTo>
                  <a:lnTo>
                    <a:pt x="84" y="34"/>
                  </a:lnTo>
                  <a:lnTo>
                    <a:pt x="84" y="32"/>
                  </a:lnTo>
                  <a:lnTo>
                    <a:pt x="89" y="32"/>
                  </a:lnTo>
                  <a:lnTo>
                    <a:pt x="89" y="32"/>
                  </a:lnTo>
                  <a:lnTo>
                    <a:pt x="99" y="32"/>
                  </a:lnTo>
                  <a:lnTo>
                    <a:pt x="99" y="32"/>
                  </a:lnTo>
                  <a:lnTo>
                    <a:pt x="101" y="32"/>
                  </a:lnTo>
                  <a:lnTo>
                    <a:pt x="101" y="32"/>
                  </a:lnTo>
                  <a:lnTo>
                    <a:pt x="104" y="32"/>
                  </a:lnTo>
                  <a:lnTo>
                    <a:pt x="104" y="31"/>
                  </a:lnTo>
                  <a:lnTo>
                    <a:pt x="105" y="31"/>
                  </a:lnTo>
                  <a:lnTo>
                    <a:pt x="105" y="26"/>
                  </a:lnTo>
                  <a:lnTo>
                    <a:pt x="104" y="26"/>
                  </a:lnTo>
                  <a:lnTo>
                    <a:pt x="104" y="22"/>
                  </a:lnTo>
                  <a:lnTo>
                    <a:pt x="104" y="22"/>
                  </a:lnTo>
                  <a:lnTo>
                    <a:pt x="104" y="18"/>
                  </a:lnTo>
                  <a:lnTo>
                    <a:pt x="102" y="18"/>
                  </a:lnTo>
                  <a:lnTo>
                    <a:pt x="102" y="13"/>
                  </a:lnTo>
                  <a:lnTo>
                    <a:pt x="101" y="13"/>
                  </a:lnTo>
                  <a:lnTo>
                    <a:pt x="101" y="9"/>
                  </a:lnTo>
                  <a:lnTo>
                    <a:pt x="101" y="9"/>
                  </a:lnTo>
                  <a:lnTo>
                    <a:pt x="101" y="5"/>
                  </a:lnTo>
                  <a:lnTo>
                    <a:pt x="99" y="5"/>
                  </a:lnTo>
                  <a:lnTo>
                    <a:pt x="99" y="3"/>
                  </a:lnTo>
                  <a:lnTo>
                    <a:pt x="112" y="3"/>
                  </a:lnTo>
                  <a:lnTo>
                    <a:pt x="163" y="8"/>
                  </a:lnTo>
                  <a:lnTo>
                    <a:pt x="187" y="2"/>
                  </a:lnTo>
                  <a:lnTo>
                    <a:pt x="236" y="0"/>
                  </a:lnTo>
                  <a:lnTo>
                    <a:pt x="278" y="5"/>
                  </a:lnTo>
                  <a:lnTo>
                    <a:pt x="278" y="9"/>
                  </a:lnTo>
                  <a:lnTo>
                    <a:pt x="313" y="13"/>
                  </a:lnTo>
                  <a:lnTo>
                    <a:pt x="354" y="22"/>
                  </a:lnTo>
                  <a:lnTo>
                    <a:pt x="387" y="42"/>
                  </a:lnTo>
                  <a:lnTo>
                    <a:pt x="405" y="55"/>
                  </a:lnTo>
                  <a:lnTo>
                    <a:pt x="422" y="65"/>
                  </a:lnTo>
                  <a:lnTo>
                    <a:pt x="448" y="84"/>
                  </a:lnTo>
                  <a:lnTo>
                    <a:pt x="457" y="94"/>
                  </a:lnTo>
                  <a:lnTo>
                    <a:pt x="457" y="98"/>
                  </a:lnTo>
                  <a:lnTo>
                    <a:pt x="465" y="113"/>
                  </a:lnTo>
                  <a:lnTo>
                    <a:pt x="491" y="146"/>
                  </a:lnTo>
                  <a:lnTo>
                    <a:pt x="508" y="170"/>
                  </a:lnTo>
                  <a:lnTo>
                    <a:pt x="526" y="185"/>
                  </a:lnTo>
                  <a:lnTo>
                    <a:pt x="559" y="203"/>
                  </a:lnTo>
                  <a:lnTo>
                    <a:pt x="609" y="227"/>
                  </a:lnTo>
                  <a:lnTo>
                    <a:pt x="644" y="245"/>
                  </a:lnTo>
                  <a:lnTo>
                    <a:pt x="652" y="270"/>
                  </a:lnTo>
                  <a:lnTo>
                    <a:pt x="670" y="284"/>
                  </a:lnTo>
                  <a:lnTo>
                    <a:pt x="671" y="309"/>
                  </a:lnTo>
                  <a:lnTo>
                    <a:pt x="680" y="327"/>
                  </a:lnTo>
                  <a:lnTo>
                    <a:pt x="697" y="347"/>
                  </a:lnTo>
                  <a:lnTo>
                    <a:pt x="713" y="352"/>
                  </a:lnTo>
                  <a:lnTo>
                    <a:pt x="747" y="371"/>
                  </a:lnTo>
                  <a:lnTo>
                    <a:pt x="781" y="379"/>
                  </a:lnTo>
                  <a:lnTo>
                    <a:pt x="805" y="389"/>
                  </a:lnTo>
                  <a:lnTo>
                    <a:pt x="864" y="412"/>
                  </a:lnTo>
                  <a:lnTo>
                    <a:pt x="930" y="421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 dirty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Freeform 14"/>
            <p:cNvSpPr>
              <a:spLocks noEditPoints="1"/>
            </p:cNvSpPr>
            <p:nvPr/>
          </p:nvSpPr>
          <p:spPr bwMode="auto">
            <a:xfrm>
              <a:off x="58737" y="1225550"/>
              <a:ext cx="1189038" cy="895350"/>
            </a:xfrm>
            <a:custGeom>
              <a:avLst/>
              <a:gdLst>
                <a:gd name="T0" fmla="*/ 523 w 749"/>
                <a:gd name="T1" fmla="*/ 483 h 564"/>
                <a:gd name="T2" fmla="*/ 459 w 749"/>
                <a:gd name="T3" fmla="*/ 466 h 564"/>
                <a:gd name="T4" fmla="*/ 409 w 749"/>
                <a:gd name="T5" fmla="*/ 434 h 564"/>
                <a:gd name="T6" fmla="*/ 304 w 749"/>
                <a:gd name="T7" fmla="*/ 299 h 564"/>
                <a:gd name="T8" fmla="*/ 22 w 749"/>
                <a:gd name="T9" fmla="*/ 313 h 564"/>
                <a:gd name="T10" fmla="*/ 40 w 749"/>
                <a:gd name="T11" fmla="*/ 208 h 564"/>
                <a:gd name="T12" fmla="*/ 133 w 749"/>
                <a:gd name="T13" fmla="*/ 203 h 564"/>
                <a:gd name="T14" fmla="*/ 190 w 749"/>
                <a:gd name="T15" fmla="*/ 146 h 564"/>
                <a:gd name="T16" fmla="*/ 197 w 749"/>
                <a:gd name="T17" fmla="*/ 132 h 564"/>
                <a:gd name="T18" fmla="*/ 215 w 749"/>
                <a:gd name="T19" fmla="*/ 131 h 564"/>
                <a:gd name="T20" fmla="*/ 231 w 749"/>
                <a:gd name="T21" fmla="*/ 128 h 564"/>
                <a:gd name="T22" fmla="*/ 246 w 749"/>
                <a:gd name="T23" fmla="*/ 122 h 564"/>
                <a:gd name="T24" fmla="*/ 281 w 749"/>
                <a:gd name="T25" fmla="*/ 118 h 564"/>
                <a:gd name="T26" fmla="*/ 307 w 749"/>
                <a:gd name="T27" fmla="*/ 115 h 564"/>
                <a:gd name="T28" fmla="*/ 327 w 749"/>
                <a:gd name="T29" fmla="*/ 109 h 564"/>
                <a:gd name="T30" fmla="*/ 350 w 749"/>
                <a:gd name="T31" fmla="*/ 105 h 564"/>
                <a:gd name="T32" fmla="*/ 383 w 749"/>
                <a:gd name="T33" fmla="*/ 103 h 564"/>
                <a:gd name="T34" fmla="*/ 418 w 749"/>
                <a:gd name="T35" fmla="*/ 105 h 564"/>
                <a:gd name="T36" fmla="*/ 451 w 749"/>
                <a:gd name="T37" fmla="*/ 100 h 564"/>
                <a:gd name="T38" fmla="*/ 470 w 749"/>
                <a:gd name="T39" fmla="*/ 96 h 564"/>
                <a:gd name="T40" fmla="*/ 488 w 749"/>
                <a:gd name="T41" fmla="*/ 92 h 564"/>
                <a:gd name="T42" fmla="*/ 520 w 749"/>
                <a:gd name="T43" fmla="*/ 90 h 564"/>
                <a:gd name="T44" fmla="*/ 560 w 749"/>
                <a:gd name="T45" fmla="*/ 211 h 564"/>
                <a:gd name="T46" fmla="*/ 566 w 749"/>
                <a:gd name="T47" fmla="*/ 288 h 564"/>
                <a:gd name="T48" fmla="*/ 664 w 749"/>
                <a:gd name="T49" fmla="*/ 362 h 564"/>
                <a:gd name="T50" fmla="*/ 747 w 749"/>
                <a:gd name="T51" fmla="*/ 427 h 564"/>
                <a:gd name="T52" fmla="*/ 583 w 749"/>
                <a:gd name="T53" fmla="*/ 564 h 564"/>
                <a:gd name="T54" fmla="*/ 218 w 749"/>
                <a:gd name="T55" fmla="*/ 33 h 564"/>
                <a:gd name="T56" fmla="*/ 249 w 749"/>
                <a:gd name="T57" fmla="*/ 33 h 564"/>
                <a:gd name="T58" fmla="*/ 268 w 749"/>
                <a:gd name="T59" fmla="*/ 37 h 564"/>
                <a:gd name="T60" fmla="*/ 256 w 749"/>
                <a:gd name="T61" fmla="*/ 43 h 564"/>
                <a:gd name="T62" fmla="*/ 212 w 749"/>
                <a:gd name="T63" fmla="*/ 41 h 564"/>
                <a:gd name="T64" fmla="*/ 171 w 749"/>
                <a:gd name="T65" fmla="*/ 44 h 564"/>
                <a:gd name="T66" fmla="*/ 138 w 749"/>
                <a:gd name="T67" fmla="*/ 47 h 564"/>
                <a:gd name="T68" fmla="*/ 111 w 749"/>
                <a:gd name="T69" fmla="*/ 51 h 564"/>
                <a:gd name="T70" fmla="*/ 105 w 749"/>
                <a:gd name="T71" fmla="*/ 61 h 564"/>
                <a:gd name="T72" fmla="*/ 98 w 749"/>
                <a:gd name="T73" fmla="*/ 70 h 564"/>
                <a:gd name="T74" fmla="*/ 88 w 749"/>
                <a:gd name="T75" fmla="*/ 72 h 564"/>
                <a:gd name="T76" fmla="*/ 68 w 749"/>
                <a:gd name="T77" fmla="*/ 76 h 564"/>
                <a:gd name="T78" fmla="*/ 58 w 749"/>
                <a:gd name="T79" fmla="*/ 66 h 564"/>
                <a:gd name="T80" fmla="*/ 65 w 749"/>
                <a:gd name="T81" fmla="*/ 41 h 564"/>
                <a:gd name="T82" fmla="*/ 76 w 749"/>
                <a:gd name="T83" fmla="*/ 34 h 564"/>
                <a:gd name="T84" fmla="*/ 161 w 749"/>
                <a:gd name="T85" fmla="*/ 31 h 564"/>
                <a:gd name="T86" fmla="*/ 377 w 749"/>
                <a:gd name="T87" fmla="*/ 1 h 564"/>
                <a:gd name="T88" fmla="*/ 395 w 749"/>
                <a:gd name="T89" fmla="*/ 5 h 564"/>
                <a:gd name="T90" fmla="*/ 408 w 749"/>
                <a:gd name="T91" fmla="*/ 4 h 564"/>
                <a:gd name="T92" fmla="*/ 418 w 749"/>
                <a:gd name="T93" fmla="*/ 4 h 564"/>
                <a:gd name="T94" fmla="*/ 434 w 749"/>
                <a:gd name="T95" fmla="*/ 5 h 564"/>
                <a:gd name="T96" fmla="*/ 451 w 749"/>
                <a:gd name="T97" fmla="*/ 5 h 564"/>
                <a:gd name="T98" fmla="*/ 475 w 749"/>
                <a:gd name="T99" fmla="*/ 2 h 564"/>
                <a:gd name="T100" fmla="*/ 506 w 749"/>
                <a:gd name="T101" fmla="*/ 7 h 564"/>
                <a:gd name="T102" fmla="*/ 491 w 749"/>
                <a:gd name="T103" fmla="*/ 13 h 564"/>
                <a:gd name="T104" fmla="*/ 472 w 749"/>
                <a:gd name="T105" fmla="*/ 17 h 564"/>
                <a:gd name="T106" fmla="*/ 449 w 749"/>
                <a:gd name="T107" fmla="*/ 20 h 564"/>
                <a:gd name="T108" fmla="*/ 422 w 749"/>
                <a:gd name="T109" fmla="*/ 23 h 564"/>
                <a:gd name="T110" fmla="*/ 375 w 749"/>
                <a:gd name="T111" fmla="*/ 21 h 564"/>
                <a:gd name="T112" fmla="*/ 362 w 749"/>
                <a:gd name="T113" fmla="*/ 20 h 564"/>
                <a:gd name="T114" fmla="*/ 351 w 749"/>
                <a:gd name="T115" fmla="*/ 28 h 564"/>
                <a:gd name="T116" fmla="*/ 330 w 749"/>
                <a:gd name="T117" fmla="*/ 34 h 564"/>
                <a:gd name="T118" fmla="*/ 324 w 749"/>
                <a:gd name="T119" fmla="*/ 24 h 564"/>
                <a:gd name="T120" fmla="*/ 333 w 749"/>
                <a:gd name="T121" fmla="*/ 14 h 564"/>
                <a:gd name="T122" fmla="*/ 343 w 749"/>
                <a:gd name="T123" fmla="*/ 5 h 564"/>
                <a:gd name="T124" fmla="*/ 359 w 749"/>
                <a:gd name="T125" fmla="*/ 1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49" h="564">
                  <a:moveTo>
                    <a:pt x="560" y="551"/>
                  </a:moveTo>
                  <a:lnTo>
                    <a:pt x="542" y="517"/>
                  </a:lnTo>
                  <a:lnTo>
                    <a:pt x="557" y="517"/>
                  </a:lnTo>
                  <a:lnTo>
                    <a:pt x="556" y="506"/>
                  </a:lnTo>
                  <a:lnTo>
                    <a:pt x="533" y="508"/>
                  </a:lnTo>
                  <a:lnTo>
                    <a:pt x="533" y="512"/>
                  </a:lnTo>
                  <a:lnTo>
                    <a:pt x="519" y="514"/>
                  </a:lnTo>
                  <a:lnTo>
                    <a:pt x="517" y="504"/>
                  </a:lnTo>
                  <a:lnTo>
                    <a:pt x="503" y="509"/>
                  </a:lnTo>
                  <a:lnTo>
                    <a:pt x="501" y="499"/>
                  </a:lnTo>
                  <a:lnTo>
                    <a:pt x="516" y="489"/>
                  </a:lnTo>
                  <a:lnTo>
                    <a:pt x="523" y="488"/>
                  </a:lnTo>
                  <a:lnTo>
                    <a:pt x="523" y="483"/>
                  </a:lnTo>
                  <a:lnTo>
                    <a:pt x="508" y="485"/>
                  </a:lnTo>
                  <a:lnTo>
                    <a:pt x="507" y="475"/>
                  </a:lnTo>
                  <a:lnTo>
                    <a:pt x="514" y="469"/>
                  </a:lnTo>
                  <a:lnTo>
                    <a:pt x="506" y="469"/>
                  </a:lnTo>
                  <a:lnTo>
                    <a:pt x="506" y="465"/>
                  </a:lnTo>
                  <a:lnTo>
                    <a:pt x="513" y="459"/>
                  </a:lnTo>
                  <a:lnTo>
                    <a:pt x="504" y="455"/>
                  </a:lnTo>
                  <a:lnTo>
                    <a:pt x="498" y="465"/>
                  </a:lnTo>
                  <a:lnTo>
                    <a:pt x="490" y="460"/>
                  </a:lnTo>
                  <a:lnTo>
                    <a:pt x="490" y="465"/>
                  </a:lnTo>
                  <a:lnTo>
                    <a:pt x="483" y="470"/>
                  </a:lnTo>
                  <a:lnTo>
                    <a:pt x="467" y="466"/>
                  </a:lnTo>
                  <a:lnTo>
                    <a:pt x="459" y="466"/>
                  </a:lnTo>
                  <a:lnTo>
                    <a:pt x="451" y="452"/>
                  </a:lnTo>
                  <a:lnTo>
                    <a:pt x="449" y="447"/>
                  </a:lnTo>
                  <a:lnTo>
                    <a:pt x="465" y="446"/>
                  </a:lnTo>
                  <a:lnTo>
                    <a:pt x="472" y="442"/>
                  </a:lnTo>
                  <a:lnTo>
                    <a:pt x="471" y="436"/>
                  </a:lnTo>
                  <a:lnTo>
                    <a:pt x="478" y="436"/>
                  </a:lnTo>
                  <a:lnTo>
                    <a:pt x="478" y="432"/>
                  </a:lnTo>
                  <a:lnTo>
                    <a:pt x="462" y="432"/>
                  </a:lnTo>
                  <a:lnTo>
                    <a:pt x="462" y="427"/>
                  </a:lnTo>
                  <a:lnTo>
                    <a:pt x="454" y="421"/>
                  </a:lnTo>
                  <a:lnTo>
                    <a:pt x="415" y="423"/>
                  </a:lnTo>
                  <a:lnTo>
                    <a:pt x="409" y="429"/>
                  </a:lnTo>
                  <a:lnTo>
                    <a:pt x="409" y="434"/>
                  </a:lnTo>
                  <a:lnTo>
                    <a:pt x="386" y="434"/>
                  </a:lnTo>
                  <a:lnTo>
                    <a:pt x="385" y="420"/>
                  </a:lnTo>
                  <a:lnTo>
                    <a:pt x="380" y="394"/>
                  </a:lnTo>
                  <a:lnTo>
                    <a:pt x="377" y="380"/>
                  </a:lnTo>
                  <a:lnTo>
                    <a:pt x="340" y="355"/>
                  </a:lnTo>
                  <a:lnTo>
                    <a:pt x="340" y="351"/>
                  </a:lnTo>
                  <a:lnTo>
                    <a:pt x="346" y="345"/>
                  </a:lnTo>
                  <a:lnTo>
                    <a:pt x="344" y="339"/>
                  </a:lnTo>
                  <a:lnTo>
                    <a:pt x="351" y="335"/>
                  </a:lnTo>
                  <a:lnTo>
                    <a:pt x="347" y="313"/>
                  </a:lnTo>
                  <a:lnTo>
                    <a:pt x="337" y="303"/>
                  </a:lnTo>
                  <a:lnTo>
                    <a:pt x="336" y="299"/>
                  </a:lnTo>
                  <a:lnTo>
                    <a:pt x="304" y="299"/>
                  </a:lnTo>
                  <a:lnTo>
                    <a:pt x="239" y="306"/>
                  </a:lnTo>
                  <a:lnTo>
                    <a:pt x="167" y="312"/>
                  </a:lnTo>
                  <a:lnTo>
                    <a:pt x="134" y="318"/>
                  </a:lnTo>
                  <a:lnTo>
                    <a:pt x="110" y="318"/>
                  </a:lnTo>
                  <a:lnTo>
                    <a:pt x="102" y="324"/>
                  </a:lnTo>
                  <a:lnTo>
                    <a:pt x="71" y="334"/>
                  </a:lnTo>
                  <a:lnTo>
                    <a:pt x="59" y="324"/>
                  </a:lnTo>
                  <a:lnTo>
                    <a:pt x="52" y="329"/>
                  </a:lnTo>
                  <a:lnTo>
                    <a:pt x="53" y="334"/>
                  </a:lnTo>
                  <a:lnTo>
                    <a:pt x="45" y="334"/>
                  </a:lnTo>
                  <a:lnTo>
                    <a:pt x="25" y="324"/>
                  </a:lnTo>
                  <a:lnTo>
                    <a:pt x="16" y="324"/>
                  </a:lnTo>
                  <a:lnTo>
                    <a:pt x="22" y="313"/>
                  </a:lnTo>
                  <a:lnTo>
                    <a:pt x="30" y="313"/>
                  </a:lnTo>
                  <a:lnTo>
                    <a:pt x="19" y="272"/>
                  </a:lnTo>
                  <a:lnTo>
                    <a:pt x="9" y="266"/>
                  </a:lnTo>
                  <a:lnTo>
                    <a:pt x="0" y="266"/>
                  </a:lnTo>
                  <a:lnTo>
                    <a:pt x="15" y="250"/>
                  </a:lnTo>
                  <a:lnTo>
                    <a:pt x="12" y="240"/>
                  </a:lnTo>
                  <a:lnTo>
                    <a:pt x="17" y="224"/>
                  </a:lnTo>
                  <a:lnTo>
                    <a:pt x="26" y="224"/>
                  </a:lnTo>
                  <a:lnTo>
                    <a:pt x="16" y="220"/>
                  </a:lnTo>
                  <a:lnTo>
                    <a:pt x="16" y="214"/>
                  </a:lnTo>
                  <a:lnTo>
                    <a:pt x="25" y="214"/>
                  </a:lnTo>
                  <a:lnTo>
                    <a:pt x="32" y="208"/>
                  </a:lnTo>
                  <a:lnTo>
                    <a:pt x="40" y="208"/>
                  </a:lnTo>
                  <a:lnTo>
                    <a:pt x="40" y="214"/>
                  </a:lnTo>
                  <a:lnTo>
                    <a:pt x="58" y="214"/>
                  </a:lnTo>
                  <a:lnTo>
                    <a:pt x="58" y="208"/>
                  </a:lnTo>
                  <a:lnTo>
                    <a:pt x="74" y="208"/>
                  </a:lnTo>
                  <a:lnTo>
                    <a:pt x="74" y="204"/>
                  </a:lnTo>
                  <a:lnTo>
                    <a:pt x="82" y="204"/>
                  </a:lnTo>
                  <a:lnTo>
                    <a:pt x="82" y="208"/>
                  </a:lnTo>
                  <a:lnTo>
                    <a:pt x="91" y="208"/>
                  </a:lnTo>
                  <a:lnTo>
                    <a:pt x="101" y="214"/>
                  </a:lnTo>
                  <a:lnTo>
                    <a:pt x="134" y="213"/>
                  </a:lnTo>
                  <a:lnTo>
                    <a:pt x="133" y="208"/>
                  </a:lnTo>
                  <a:lnTo>
                    <a:pt x="141" y="203"/>
                  </a:lnTo>
                  <a:lnTo>
                    <a:pt x="133" y="203"/>
                  </a:lnTo>
                  <a:lnTo>
                    <a:pt x="131" y="193"/>
                  </a:lnTo>
                  <a:lnTo>
                    <a:pt x="121" y="188"/>
                  </a:lnTo>
                  <a:lnTo>
                    <a:pt x="120" y="182"/>
                  </a:lnTo>
                  <a:lnTo>
                    <a:pt x="111" y="178"/>
                  </a:lnTo>
                  <a:lnTo>
                    <a:pt x="111" y="172"/>
                  </a:lnTo>
                  <a:lnTo>
                    <a:pt x="118" y="168"/>
                  </a:lnTo>
                  <a:lnTo>
                    <a:pt x="127" y="172"/>
                  </a:lnTo>
                  <a:lnTo>
                    <a:pt x="134" y="168"/>
                  </a:lnTo>
                  <a:lnTo>
                    <a:pt x="133" y="158"/>
                  </a:lnTo>
                  <a:lnTo>
                    <a:pt x="150" y="152"/>
                  </a:lnTo>
                  <a:lnTo>
                    <a:pt x="174" y="152"/>
                  </a:lnTo>
                  <a:lnTo>
                    <a:pt x="182" y="146"/>
                  </a:lnTo>
                  <a:lnTo>
                    <a:pt x="190" y="146"/>
                  </a:lnTo>
                  <a:lnTo>
                    <a:pt x="190" y="141"/>
                  </a:lnTo>
                  <a:lnTo>
                    <a:pt x="189" y="138"/>
                  </a:lnTo>
                  <a:lnTo>
                    <a:pt x="189" y="136"/>
                  </a:lnTo>
                  <a:lnTo>
                    <a:pt x="190" y="136"/>
                  </a:lnTo>
                  <a:lnTo>
                    <a:pt x="192" y="136"/>
                  </a:lnTo>
                  <a:lnTo>
                    <a:pt x="192" y="135"/>
                  </a:lnTo>
                  <a:lnTo>
                    <a:pt x="193" y="135"/>
                  </a:lnTo>
                  <a:lnTo>
                    <a:pt x="196" y="135"/>
                  </a:lnTo>
                  <a:lnTo>
                    <a:pt x="197" y="135"/>
                  </a:lnTo>
                  <a:lnTo>
                    <a:pt x="197" y="133"/>
                  </a:lnTo>
                  <a:lnTo>
                    <a:pt x="199" y="133"/>
                  </a:lnTo>
                  <a:lnTo>
                    <a:pt x="197" y="133"/>
                  </a:lnTo>
                  <a:lnTo>
                    <a:pt x="197" y="132"/>
                  </a:lnTo>
                  <a:lnTo>
                    <a:pt x="196" y="132"/>
                  </a:lnTo>
                  <a:lnTo>
                    <a:pt x="196" y="131"/>
                  </a:lnTo>
                  <a:lnTo>
                    <a:pt x="195" y="131"/>
                  </a:lnTo>
                  <a:lnTo>
                    <a:pt x="197" y="131"/>
                  </a:lnTo>
                  <a:lnTo>
                    <a:pt x="199" y="131"/>
                  </a:lnTo>
                  <a:lnTo>
                    <a:pt x="202" y="131"/>
                  </a:lnTo>
                  <a:lnTo>
                    <a:pt x="202" y="129"/>
                  </a:lnTo>
                  <a:lnTo>
                    <a:pt x="205" y="129"/>
                  </a:lnTo>
                  <a:lnTo>
                    <a:pt x="207" y="129"/>
                  </a:lnTo>
                  <a:lnTo>
                    <a:pt x="209" y="129"/>
                  </a:lnTo>
                  <a:lnTo>
                    <a:pt x="209" y="131"/>
                  </a:lnTo>
                  <a:lnTo>
                    <a:pt x="213" y="131"/>
                  </a:lnTo>
                  <a:lnTo>
                    <a:pt x="215" y="131"/>
                  </a:lnTo>
                  <a:lnTo>
                    <a:pt x="216" y="131"/>
                  </a:lnTo>
                  <a:lnTo>
                    <a:pt x="216" y="132"/>
                  </a:lnTo>
                  <a:lnTo>
                    <a:pt x="219" y="132"/>
                  </a:lnTo>
                  <a:lnTo>
                    <a:pt x="219" y="131"/>
                  </a:lnTo>
                  <a:lnTo>
                    <a:pt x="222" y="131"/>
                  </a:lnTo>
                  <a:lnTo>
                    <a:pt x="223" y="131"/>
                  </a:lnTo>
                  <a:lnTo>
                    <a:pt x="225" y="131"/>
                  </a:lnTo>
                  <a:lnTo>
                    <a:pt x="225" y="129"/>
                  </a:lnTo>
                  <a:lnTo>
                    <a:pt x="226" y="129"/>
                  </a:lnTo>
                  <a:lnTo>
                    <a:pt x="228" y="129"/>
                  </a:lnTo>
                  <a:lnTo>
                    <a:pt x="228" y="128"/>
                  </a:lnTo>
                  <a:lnTo>
                    <a:pt x="229" y="128"/>
                  </a:lnTo>
                  <a:lnTo>
                    <a:pt x="231" y="128"/>
                  </a:lnTo>
                  <a:lnTo>
                    <a:pt x="232" y="128"/>
                  </a:lnTo>
                  <a:lnTo>
                    <a:pt x="232" y="126"/>
                  </a:lnTo>
                  <a:lnTo>
                    <a:pt x="235" y="126"/>
                  </a:lnTo>
                  <a:lnTo>
                    <a:pt x="236" y="126"/>
                  </a:lnTo>
                  <a:lnTo>
                    <a:pt x="238" y="126"/>
                  </a:lnTo>
                  <a:lnTo>
                    <a:pt x="238" y="125"/>
                  </a:lnTo>
                  <a:lnTo>
                    <a:pt x="239" y="125"/>
                  </a:lnTo>
                  <a:lnTo>
                    <a:pt x="241" y="125"/>
                  </a:lnTo>
                  <a:lnTo>
                    <a:pt x="242" y="125"/>
                  </a:lnTo>
                  <a:lnTo>
                    <a:pt x="242" y="123"/>
                  </a:lnTo>
                  <a:lnTo>
                    <a:pt x="245" y="123"/>
                  </a:lnTo>
                  <a:lnTo>
                    <a:pt x="246" y="123"/>
                  </a:lnTo>
                  <a:lnTo>
                    <a:pt x="246" y="122"/>
                  </a:lnTo>
                  <a:lnTo>
                    <a:pt x="249" y="122"/>
                  </a:lnTo>
                  <a:lnTo>
                    <a:pt x="258" y="122"/>
                  </a:lnTo>
                  <a:lnTo>
                    <a:pt x="259" y="122"/>
                  </a:lnTo>
                  <a:lnTo>
                    <a:pt x="271" y="122"/>
                  </a:lnTo>
                  <a:lnTo>
                    <a:pt x="271" y="121"/>
                  </a:lnTo>
                  <a:lnTo>
                    <a:pt x="272" y="121"/>
                  </a:lnTo>
                  <a:lnTo>
                    <a:pt x="274" y="121"/>
                  </a:lnTo>
                  <a:lnTo>
                    <a:pt x="275" y="121"/>
                  </a:lnTo>
                  <a:lnTo>
                    <a:pt x="275" y="119"/>
                  </a:lnTo>
                  <a:lnTo>
                    <a:pt x="278" y="119"/>
                  </a:lnTo>
                  <a:lnTo>
                    <a:pt x="279" y="119"/>
                  </a:lnTo>
                  <a:lnTo>
                    <a:pt x="281" y="119"/>
                  </a:lnTo>
                  <a:lnTo>
                    <a:pt x="281" y="118"/>
                  </a:lnTo>
                  <a:lnTo>
                    <a:pt x="282" y="118"/>
                  </a:lnTo>
                  <a:lnTo>
                    <a:pt x="284" y="118"/>
                  </a:lnTo>
                  <a:lnTo>
                    <a:pt x="285" y="118"/>
                  </a:lnTo>
                  <a:lnTo>
                    <a:pt x="287" y="118"/>
                  </a:lnTo>
                  <a:lnTo>
                    <a:pt x="287" y="116"/>
                  </a:lnTo>
                  <a:lnTo>
                    <a:pt x="290" y="116"/>
                  </a:lnTo>
                  <a:lnTo>
                    <a:pt x="295" y="116"/>
                  </a:lnTo>
                  <a:lnTo>
                    <a:pt x="298" y="116"/>
                  </a:lnTo>
                  <a:lnTo>
                    <a:pt x="300" y="116"/>
                  </a:lnTo>
                  <a:lnTo>
                    <a:pt x="300" y="115"/>
                  </a:lnTo>
                  <a:lnTo>
                    <a:pt x="303" y="115"/>
                  </a:lnTo>
                  <a:lnTo>
                    <a:pt x="304" y="115"/>
                  </a:lnTo>
                  <a:lnTo>
                    <a:pt x="307" y="115"/>
                  </a:lnTo>
                  <a:lnTo>
                    <a:pt x="307" y="113"/>
                  </a:lnTo>
                  <a:lnTo>
                    <a:pt x="308" y="113"/>
                  </a:lnTo>
                  <a:lnTo>
                    <a:pt x="313" y="113"/>
                  </a:lnTo>
                  <a:lnTo>
                    <a:pt x="315" y="113"/>
                  </a:lnTo>
                  <a:lnTo>
                    <a:pt x="315" y="112"/>
                  </a:lnTo>
                  <a:lnTo>
                    <a:pt x="320" y="112"/>
                  </a:lnTo>
                  <a:lnTo>
                    <a:pt x="321" y="112"/>
                  </a:lnTo>
                  <a:lnTo>
                    <a:pt x="323" y="112"/>
                  </a:lnTo>
                  <a:lnTo>
                    <a:pt x="324" y="112"/>
                  </a:lnTo>
                  <a:lnTo>
                    <a:pt x="324" y="110"/>
                  </a:lnTo>
                  <a:lnTo>
                    <a:pt x="326" y="110"/>
                  </a:lnTo>
                  <a:lnTo>
                    <a:pt x="327" y="110"/>
                  </a:lnTo>
                  <a:lnTo>
                    <a:pt x="327" y="109"/>
                  </a:lnTo>
                  <a:lnTo>
                    <a:pt x="328" y="109"/>
                  </a:lnTo>
                  <a:lnTo>
                    <a:pt x="330" y="109"/>
                  </a:lnTo>
                  <a:lnTo>
                    <a:pt x="331" y="109"/>
                  </a:lnTo>
                  <a:lnTo>
                    <a:pt x="331" y="108"/>
                  </a:lnTo>
                  <a:lnTo>
                    <a:pt x="333" y="108"/>
                  </a:lnTo>
                  <a:lnTo>
                    <a:pt x="337" y="108"/>
                  </a:lnTo>
                  <a:lnTo>
                    <a:pt x="339" y="108"/>
                  </a:lnTo>
                  <a:lnTo>
                    <a:pt x="343" y="108"/>
                  </a:lnTo>
                  <a:lnTo>
                    <a:pt x="343" y="106"/>
                  </a:lnTo>
                  <a:lnTo>
                    <a:pt x="346" y="106"/>
                  </a:lnTo>
                  <a:lnTo>
                    <a:pt x="347" y="106"/>
                  </a:lnTo>
                  <a:lnTo>
                    <a:pt x="350" y="106"/>
                  </a:lnTo>
                  <a:lnTo>
                    <a:pt x="350" y="105"/>
                  </a:lnTo>
                  <a:lnTo>
                    <a:pt x="351" y="105"/>
                  </a:lnTo>
                  <a:lnTo>
                    <a:pt x="353" y="105"/>
                  </a:lnTo>
                  <a:lnTo>
                    <a:pt x="354" y="105"/>
                  </a:lnTo>
                  <a:lnTo>
                    <a:pt x="357" y="105"/>
                  </a:lnTo>
                  <a:lnTo>
                    <a:pt x="357" y="103"/>
                  </a:lnTo>
                  <a:lnTo>
                    <a:pt x="369" y="103"/>
                  </a:lnTo>
                  <a:lnTo>
                    <a:pt x="370" y="103"/>
                  </a:lnTo>
                  <a:lnTo>
                    <a:pt x="370" y="102"/>
                  </a:lnTo>
                  <a:lnTo>
                    <a:pt x="372" y="102"/>
                  </a:lnTo>
                  <a:lnTo>
                    <a:pt x="376" y="102"/>
                  </a:lnTo>
                  <a:lnTo>
                    <a:pt x="380" y="102"/>
                  </a:lnTo>
                  <a:lnTo>
                    <a:pt x="380" y="103"/>
                  </a:lnTo>
                  <a:lnTo>
                    <a:pt x="383" y="103"/>
                  </a:lnTo>
                  <a:lnTo>
                    <a:pt x="385" y="103"/>
                  </a:lnTo>
                  <a:lnTo>
                    <a:pt x="389" y="103"/>
                  </a:lnTo>
                  <a:lnTo>
                    <a:pt x="389" y="105"/>
                  </a:lnTo>
                  <a:lnTo>
                    <a:pt x="390" y="105"/>
                  </a:lnTo>
                  <a:lnTo>
                    <a:pt x="396" y="105"/>
                  </a:lnTo>
                  <a:lnTo>
                    <a:pt x="398" y="105"/>
                  </a:lnTo>
                  <a:lnTo>
                    <a:pt x="399" y="105"/>
                  </a:lnTo>
                  <a:lnTo>
                    <a:pt x="399" y="106"/>
                  </a:lnTo>
                  <a:lnTo>
                    <a:pt x="405" y="106"/>
                  </a:lnTo>
                  <a:lnTo>
                    <a:pt x="411" y="106"/>
                  </a:lnTo>
                  <a:lnTo>
                    <a:pt x="413" y="106"/>
                  </a:lnTo>
                  <a:lnTo>
                    <a:pt x="413" y="105"/>
                  </a:lnTo>
                  <a:lnTo>
                    <a:pt x="418" y="105"/>
                  </a:lnTo>
                  <a:lnTo>
                    <a:pt x="425" y="105"/>
                  </a:lnTo>
                  <a:lnTo>
                    <a:pt x="428" y="105"/>
                  </a:lnTo>
                  <a:lnTo>
                    <a:pt x="429" y="105"/>
                  </a:lnTo>
                  <a:lnTo>
                    <a:pt x="429" y="103"/>
                  </a:lnTo>
                  <a:lnTo>
                    <a:pt x="434" y="103"/>
                  </a:lnTo>
                  <a:lnTo>
                    <a:pt x="438" y="103"/>
                  </a:lnTo>
                  <a:lnTo>
                    <a:pt x="444" y="103"/>
                  </a:lnTo>
                  <a:lnTo>
                    <a:pt x="444" y="102"/>
                  </a:lnTo>
                  <a:lnTo>
                    <a:pt x="447" y="102"/>
                  </a:lnTo>
                  <a:lnTo>
                    <a:pt x="448" y="102"/>
                  </a:lnTo>
                  <a:lnTo>
                    <a:pt x="449" y="102"/>
                  </a:lnTo>
                  <a:lnTo>
                    <a:pt x="449" y="100"/>
                  </a:lnTo>
                  <a:lnTo>
                    <a:pt x="451" y="100"/>
                  </a:lnTo>
                  <a:lnTo>
                    <a:pt x="452" y="100"/>
                  </a:lnTo>
                  <a:lnTo>
                    <a:pt x="454" y="100"/>
                  </a:lnTo>
                  <a:lnTo>
                    <a:pt x="457" y="100"/>
                  </a:lnTo>
                  <a:lnTo>
                    <a:pt x="457" y="99"/>
                  </a:lnTo>
                  <a:lnTo>
                    <a:pt x="458" y="99"/>
                  </a:lnTo>
                  <a:lnTo>
                    <a:pt x="459" y="99"/>
                  </a:lnTo>
                  <a:lnTo>
                    <a:pt x="462" y="99"/>
                  </a:lnTo>
                  <a:lnTo>
                    <a:pt x="465" y="99"/>
                  </a:lnTo>
                  <a:lnTo>
                    <a:pt x="465" y="97"/>
                  </a:lnTo>
                  <a:lnTo>
                    <a:pt x="467" y="97"/>
                  </a:lnTo>
                  <a:lnTo>
                    <a:pt x="468" y="97"/>
                  </a:lnTo>
                  <a:lnTo>
                    <a:pt x="470" y="97"/>
                  </a:lnTo>
                  <a:lnTo>
                    <a:pt x="470" y="96"/>
                  </a:lnTo>
                  <a:lnTo>
                    <a:pt x="472" y="96"/>
                  </a:lnTo>
                  <a:lnTo>
                    <a:pt x="474" y="96"/>
                  </a:lnTo>
                  <a:lnTo>
                    <a:pt x="475" y="96"/>
                  </a:lnTo>
                  <a:lnTo>
                    <a:pt x="478" y="96"/>
                  </a:lnTo>
                  <a:lnTo>
                    <a:pt x="478" y="95"/>
                  </a:lnTo>
                  <a:lnTo>
                    <a:pt x="480" y="95"/>
                  </a:lnTo>
                  <a:lnTo>
                    <a:pt x="481" y="95"/>
                  </a:lnTo>
                  <a:lnTo>
                    <a:pt x="483" y="95"/>
                  </a:lnTo>
                  <a:lnTo>
                    <a:pt x="483" y="93"/>
                  </a:lnTo>
                  <a:lnTo>
                    <a:pt x="484" y="93"/>
                  </a:lnTo>
                  <a:lnTo>
                    <a:pt x="487" y="93"/>
                  </a:lnTo>
                  <a:lnTo>
                    <a:pt x="487" y="92"/>
                  </a:lnTo>
                  <a:lnTo>
                    <a:pt x="488" y="92"/>
                  </a:lnTo>
                  <a:lnTo>
                    <a:pt x="490" y="92"/>
                  </a:lnTo>
                  <a:lnTo>
                    <a:pt x="498" y="92"/>
                  </a:lnTo>
                  <a:lnTo>
                    <a:pt x="503" y="92"/>
                  </a:lnTo>
                  <a:lnTo>
                    <a:pt x="504" y="92"/>
                  </a:lnTo>
                  <a:lnTo>
                    <a:pt x="506" y="92"/>
                  </a:lnTo>
                  <a:lnTo>
                    <a:pt x="506" y="93"/>
                  </a:lnTo>
                  <a:lnTo>
                    <a:pt x="510" y="93"/>
                  </a:lnTo>
                  <a:lnTo>
                    <a:pt x="510" y="92"/>
                  </a:lnTo>
                  <a:lnTo>
                    <a:pt x="511" y="92"/>
                  </a:lnTo>
                  <a:lnTo>
                    <a:pt x="513" y="92"/>
                  </a:lnTo>
                  <a:lnTo>
                    <a:pt x="513" y="90"/>
                  </a:lnTo>
                  <a:lnTo>
                    <a:pt x="514" y="90"/>
                  </a:lnTo>
                  <a:lnTo>
                    <a:pt x="520" y="90"/>
                  </a:lnTo>
                  <a:lnTo>
                    <a:pt x="520" y="96"/>
                  </a:lnTo>
                  <a:lnTo>
                    <a:pt x="521" y="100"/>
                  </a:lnTo>
                  <a:lnTo>
                    <a:pt x="531" y="116"/>
                  </a:lnTo>
                  <a:lnTo>
                    <a:pt x="533" y="126"/>
                  </a:lnTo>
                  <a:lnTo>
                    <a:pt x="550" y="141"/>
                  </a:lnTo>
                  <a:lnTo>
                    <a:pt x="560" y="155"/>
                  </a:lnTo>
                  <a:lnTo>
                    <a:pt x="555" y="167"/>
                  </a:lnTo>
                  <a:lnTo>
                    <a:pt x="563" y="177"/>
                  </a:lnTo>
                  <a:lnTo>
                    <a:pt x="566" y="191"/>
                  </a:lnTo>
                  <a:lnTo>
                    <a:pt x="559" y="201"/>
                  </a:lnTo>
                  <a:lnTo>
                    <a:pt x="543" y="201"/>
                  </a:lnTo>
                  <a:lnTo>
                    <a:pt x="544" y="211"/>
                  </a:lnTo>
                  <a:lnTo>
                    <a:pt x="560" y="211"/>
                  </a:lnTo>
                  <a:lnTo>
                    <a:pt x="586" y="221"/>
                  </a:lnTo>
                  <a:lnTo>
                    <a:pt x="595" y="226"/>
                  </a:lnTo>
                  <a:lnTo>
                    <a:pt x="596" y="236"/>
                  </a:lnTo>
                  <a:lnTo>
                    <a:pt x="591" y="246"/>
                  </a:lnTo>
                  <a:lnTo>
                    <a:pt x="583" y="252"/>
                  </a:lnTo>
                  <a:lnTo>
                    <a:pt x="578" y="262"/>
                  </a:lnTo>
                  <a:lnTo>
                    <a:pt x="586" y="266"/>
                  </a:lnTo>
                  <a:lnTo>
                    <a:pt x="585" y="262"/>
                  </a:lnTo>
                  <a:lnTo>
                    <a:pt x="593" y="266"/>
                  </a:lnTo>
                  <a:lnTo>
                    <a:pt x="596" y="276"/>
                  </a:lnTo>
                  <a:lnTo>
                    <a:pt x="588" y="276"/>
                  </a:lnTo>
                  <a:lnTo>
                    <a:pt x="582" y="286"/>
                  </a:lnTo>
                  <a:lnTo>
                    <a:pt x="566" y="288"/>
                  </a:lnTo>
                  <a:lnTo>
                    <a:pt x="576" y="302"/>
                  </a:lnTo>
                  <a:lnTo>
                    <a:pt x="562" y="312"/>
                  </a:lnTo>
                  <a:lnTo>
                    <a:pt x="563" y="322"/>
                  </a:lnTo>
                  <a:lnTo>
                    <a:pt x="565" y="332"/>
                  </a:lnTo>
                  <a:lnTo>
                    <a:pt x="559" y="348"/>
                  </a:lnTo>
                  <a:lnTo>
                    <a:pt x="553" y="358"/>
                  </a:lnTo>
                  <a:lnTo>
                    <a:pt x="556" y="373"/>
                  </a:lnTo>
                  <a:lnTo>
                    <a:pt x="557" y="383"/>
                  </a:lnTo>
                  <a:lnTo>
                    <a:pt x="601" y="365"/>
                  </a:lnTo>
                  <a:lnTo>
                    <a:pt x="616" y="365"/>
                  </a:lnTo>
                  <a:lnTo>
                    <a:pt x="639" y="360"/>
                  </a:lnTo>
                  <a:lnTo>
                    <a:pt x="655" y="358"/>
                  </a:lnTo>
                  <a:lnTo>
                    <a:pt x="664" y="362"/>
                  </a:lnTo>
                  <a:lnTo>
                    <a:pt x="678" y="362"/>
                  </a:lnTo>
                  <a:lnTo>
                    <a:pt x="703" y="367"/>
                  </a:lnTo>
                  <a:lnTo>
                    <a:pt x="704" y="381"/>
                  </a:lnTo>
                  <a:lnTo>
                    <a:pt x="697" y="381"/>
                  </a:lnTo>
                  <a:lnTo>
                    <a:pt x="699" y="396"/>
                  </a:lnTo>
                  <a:lnTo>
                    <a:pt x="690" y="397"/>
                  </a:lnTo>
                  <a:lnTo>
                    <a:pt x="691" y="401"/>
                  </a:lnTo>
                  <a:lnTo>
                    <a:pt x="699" y="406"/>
                  </a:lnTo>
                  <a:lnTo>
                    <a:pt x="714" y="406"/>
                  </a:lnTo>
                  <a:lnTo>
                    <a:pt x="716" y="410"/>
                  </a:lnTo>
                  <a:lnTo>
                    <a:pt x="709" y="416"/>
                  </a:lnTo>
                  <a:lnTo>
                    <a:pt x="732" y="414"/>
                  </a:lnTo>
                  <a:lnTo>
                    <a:pt x="747" y="427"/>
                  </a:lnTo>
                  <a:lnTo>
                    <a:pt x="749" y="433"/>
                  </a:lnTo>
                  <a:lnTo>
                    <a:pt x="735" y="449"/>
                  </a:lnTo>
                  <a:lnTo>
                    <a:pt x="742" y="447"/>
                  </a:lnTo>
                  <a:lnTo>
                    <a:pt x="743" y="453"/>
                  </a:lnTo>
                  <a:lnTo>
                    <a:pt x="720" y="459"/>
                  </a:lnTo>
                  <a:lnTo>
                    <a:pt x="720" y="463"/>
                  </a:lnTo>
                  <a:lnTo>
                    <a:pt x="684" y="481"/>
                  </a:lnTo>
                  <a:lnTo>
                    <a:pt x="654" y="496"/>
                  </a:lnTo>
                  <a:lnTo>
                    <a:pt x="611" y="518"/>
                  </a:lnTo>
                  <a:lnTo>
                    <a:pt x="628" y="547"/>
                  </a:lnTo>
                  <a:lnTo>
                    <a:pt x="621" y="547"/>
                  </a:lnTo>
                  <a:lnTo>
                    <a:pt x="599" y="558"/>
                  </a:lnTo>
                  <a:lnTo>
                    <a:pt x="583" y="564"/>
                  </a:lnTo>
                  <a:lnTo>
                    <a:pt x="576" y="554"/>
                  </a:lnTo>
                  <a:lnTo>
                    <a:pt x="560" y="551"/>
                  </a:lnTo>
                  <a:close/>
                  <a:moveTo>
                    <a:pt x="199" y="28"/>
                  </a:moveTo>
                  <a:lnTo>
                    <a:pt x="199" y="30"/>
                  </a:lnTo>
                  <a:lnTo>
                    <a:pt x="209" y="30"/>
                  </a:lnTo>
                  <a:lnTo>
                    <a:pt x="210" y="30"/>
                  </a:lnTo>
                  <a:lnTo>
                    <a:pt x="212" y="30"/>
                  </a:lnTo>
                  <a:lnTo>
                    <a:pt x="213" y="30"/>
                  </a:lnTo>
                  <a:lnTo>
                    <a:pt x="213" y="31"/>
                  </a:lnTo>
                  <a:lnTo>
                    <a:pt x="215" y="31"/>
                  </a:lnTo>
                  <a:lnTo>
                    <a:pt x="216" y="31"/>
                  </a:lnTo>
                  <a:lnTo>
                    <a:pt x="218" y="31"/>
                  </a:lnTo>
                  <a:lnTo>
                    <a:pt x="218" y="33"/>
                  </a:lnTo>
                  <a:lnTo>
                    <a:pt x="220" y="33"/>
                  </a:lnTo>
                  <a:lnTo>
                    <a:pt x="223" y="33"/>
                  </a:lnTo>
                  <a:lnTo>
                    <a:pt x="225" y="33"/>
                  </a:lnTo>
                  <a:lnTo>
                    <a:pt x="225" y="31"/>
                  </a:lnTo>
                  <a:lnTo>
                    <a:pt x="226" y="31"/>
                  </a:lnTo>
                  <a:lnTo>
                    <a:pt x="228" y="31"/>
                  </a:lnTo>
                  <a:lnTo>
                    <a:pt x="229" y="31"/>
                  </a:lnTo>
                  <a:lnTo>
                    <a:pt x="238" y="31"/>
                  </a:lnTo>
                  <a:lnTo>
                    <a:pt x="239" y="31"/>
                  </a:lnTo>
                  <a:lnTo>
                    <a:pt x="241" y="31"/>
                  </a:lnTo>
                  <a:lnTo>
                    <a:pt x="245" y="31"/>
                  </a:lnTo>
                  <a:lnTo>
                    <a:pt x="245" y="33"/>
                  </a:lnTo>
                  <a:lnTo>
                    <a:pt x="249" y="33"/>
                  </a:lnTo>
                  <a:lnTo>
                    <a:pt x="251" y="33"/>
                  </a:lnTo>
                  <a:lnTo>
                    <a:pt x="254" y="33"/>
                  </a:lnTo>
                  <a:lnTo>
                    <a:pt x="254" y="34"/>
                  </a:lnTo>
                  <a:lnTo>
                    <a:pt x="255" y="34"/>
                  </a:lnTo>
                  <a:lnTo>
                    <a:pt x="256" y="34"/>
                  </a:lnTo>
                  <a:lnTo>
                    <a:pt x="258" y="34"/>
                  </a:lnTo>
                  <a:lnTo>
                    <a:pt x="258" y="36"/>
                  </a:lnTo>
                  <a:lnTo>
                    <a:pt x="259" y="36"/>
                  </a:lnTo>
                  <a:lnTo>
                    <a:pt x="262" y="36"/>
                  </a:lnTo>
                  <a:lnTo>
                    <a:pt x="265" y="36"/>
                  </a:lnTo>
                  <a:lnTo>
                    <a:pt x="267" y="36"/>
                  </a:lnTo>
                  <a:lnTo>
                    <a:pt x="267" y="37"/>
                  </a:lnTo>
                  <a:lnTo>
                    <a:pt x="268" y="37"/>
                  </a:lnTo>
                  <a:lnTo>
                    <a:pt x="269" y="37"/>
                  </a:lnTo>
                  <a:lnTo>
                    <a:pt x="269" y="38"/>
                  </a:lnTo>
                  <a:lnTo>
                    <a:pt x="271" y="38"/>
                  </a:lnTo>
                  <a:lnTo>
                    <a:pt x="271" y="41"/>
                  </a:lnTo>
                  <a:lnTo>
                    <a:pt x="269" y="41"/>
                  </a:lnTo>
                  <a:lnTo>
                    <a:pt x="269" y="40"/>
                  </a:lnTo>
                  <a:lnTo>
                    <a:pt x="265" y="40"/>
                  </a:lnTo>
                  <a:lnTo>
                    <a:pt x="265" y="41"/>
                  </a:lnTo>
                  <a:lnTo>
                    <a:pt x="264" y="41"/>
                  </a:lnTo>
                  <a:lnTo>
                    <a:pt x="262" y="41"/>
                  </a:lnTo>
                  <a:lnTo>
                    <a:pt x="262" y="43"/>
                  </a:lnTo>
                  <a:lnTo>
                    <a:pt x="261" y="43"/>
                  </a:lnTo>
                  <a:lnTo>
                    <a:pt x="256" y="43"/>
                  </a:lnTo>
                  <a:lnTo>
                    <a:pt x="254" y="43"/>
                  </a:lnTo>
                  <a:lnTo>
                    <a:pt x="252" y="43"/>
                  </a:lnTo>
                  <a:lnTo>
                    <a:pt x="252" y="44"/>
                  </a:lnTo>
                  <a:lnTo>
                    <a:pt x="251" y="44"/>
                  </a:lnTo>
                  <a:lnTo>
                    <a:pt x="248" y="44"/>
                  </a:lnTo>
                  <a:lnTo>
                    <a:pt x="242" y="44"/>
                  </a:lnTo>
                  <a:lnTo>
                    <a:pt x="242" y="43"/>
                  </a:lnTo>
                  <a:lnTo>
                    <a:pt x="228" y="43"/>
                  </a:lnTo>
                  <a:lnTo>
                    <a:pt x="223" y="43"/>
                  </a:lnTo>
                  <a:lnTo>
                    <a:pt x="218" y="43"/>
                  </a:lnTo>
                  <a:lnTo>
                    <a:pt x="216" y="43"/>
                  </a:lnTo>
                  <a:lnTo>
                    <a:pt x="216" y="41"/>
                  </a:lnTo>
                  <a:lnTo>
                    <a:pt x="212" y="41"/>
                  </a:lnTo>
                  <a:lnTo>
                    <a:pt x="207" y="41"/>
                  </a:lnTo>
                  <a:lnTo>
                    <a:pt x="195" y="41"/>
                  </a:lnTo>
                  <a:lnTo>
                    <a:pt x="192" y="41"/>
                  </a:lnTo>
                  <a:lnTo>
                    <a:pt x="189" y="41"/>
                  </a:lnTo>
                  <a:lnTo>
                    <a:pt x="189" y="43"/>
                  </a:lnTo>
                  <a:lnTo>
                    <a:pt x="187" y="43"/>
                  </a:lnTo>
                  <a:lnTo>
                    <a:pt x="183" y="43"/>
                  </a:lnTo>
                  <a:lnTo>
                    <a:pt x="180" y="43"/>
                  </a:lnTo>
                  <a:lnTo>
                    <a:pt x="177" y="43"/>
                  </a:lnTo>
                  <a:lnTo>
                    <a:pt x="177" y="44"/>
                  </a:lnTo>
                  <a:lnTo>
                    <a:pt x="176" y="44"/>
                  </a:lnTo>
                  <a:lnTo>
                    <a:pt x="174" y="44"/>
                  </a:lnTo>
                  <a:lnTo>
                    <a:pt x="171" y="44"/>
                  </a:lnTo>
                  <a:lnTo>
                    <a:pt x="170" y="44"/>
                  </a:lnTo>
                  <a:lnTo>
                    <a:pt x="170" y="46"/>
                  </a:lnTo>
                  <a:lnTo>
                    <a:pt x="169" y="46"/>
                  </a:lnTo>
                  <a:lnTo>
                    <a:pt x="166" y="46"/>
                  </a:lnTo>
                  <a:lnTo>
                    <a:pt x="164" y="46"/>
                  </a:lnTo>
                  <a:lnTo>
                    <a:pt x="164" y="47"/>
                  </a:lnTo>
                  <a:lnTo>
                    <a:pt x="163" y="47"/>
                  </a:lnTo>
                  <a:lnTo>
                    <a:pt x="160" y="47"/>
                  </a:lnTo>
                  <a:lnTo>
                    <a:pt x="157" y="47"/>
                  </a:lnTo>
                  <a:lnTo>
                    <a:pt x="154" y="47"/>
                  </a:lnTo>
                  <a:lnTo>
                    <a:pt x="154" y="49"/>
                  </a:lnTo>
                  <a:lnTo>
                    <a:pt x="138" y="49"/>
                  </a:lnTo>
                  <a:lnTo>
                    <a:pt x="138" y="47"/>
                  </a:lnTo>
                  <a:lnTo>
                    <a:pt x="137" y="47"/>
                  </a:lnTo>
                  <a:lnTo>
                    <a:pt x="134" y="47"/>
                  </a:lnTo>
                  <a:lnTo>
                    <a:pt x="123" y="47"/>
                  </a:lnTo>
                  <a:lnTo>
                    <a:pt x="120" y="47"/>
                  </a:lnTo>
                  <a:lnTo>
                    <a:pt x="120" y="49"/>
                  </a:lnTo>
                  <a:lnTo>
                    <a:pt x="118" y="49"/>
                  </a:lnTo>
                  <a:lnTo>
                    <a:pt x="117" y="49"/>
                  </a:lnTo>
                  <a:lnTo>
                    <a:pt x="115" y="49"/>
                  </a:lnTo>
                  <a:lnTo>
                    <a:pt x="115" y="50"/>
                  </a:lnTo>
                  <a:lnTo>
                    <a:pt x="114" y="50"/>
                  </a:lnTo>
                  <a:lnTo>
                    <a:pt x="112" y="50"/>
                  </a:lnTo>
                  <a:lnTo>
                    <a:pt x="112" y="51"/>
                  </a:lnTo>
                  <a:lnTo>
                    <a:pt x="111" y="51"/>
                  </a:lnTo>
                  <a:lnTo>
                    <a:pt x="111" y="53"/>
                  </a:lnTo>
                  <a:lnTo>
                    <a:pt x="111" y="54"/>
                  </a:lnTo>
                  <a:lnTo>
                    <a:pt x="110" y="54"/>
                  </a:lnTo>
                  <a:lnTo>
                    <a:pt x="108" y="54"/>
                  </a:lnTo>
                  <a:lnTo>
                    <a:pt x="108" y="56"/>
                  </a:lnTo>
                  <a:lnTo>
                    <a:pt x="108" y="57"/>
                  </a:lnTo>
                  <a:lnTo>
                    <a:pt x="107" y="57"/>
                  </a:lnTo>
                  <a:lnTo>
                    <a:pt x="107" y="59"/>
                  </a:lnTo>
                  <a:lnTo>
                    <a:pt x="105" y="59"/>
                  </a:lnTo>
                  <a:lnTo>
                    <a:pt x="105" y="60"/>
                  </a:lnTo>
                  <a:lnTo>
                    <a:pt x="104" y="60"/>
                  </a:lnTo>
                  <a:lnTo>
                    <a:pt x="104" y="61"/>
                  </a:lnTo>
                  <a:lnTo>
                    <a:pt x="105" y="61"/>
                  </a:lnTo>
                  <a:lnTo>
                    <a:pt x="105" y="63"/>
                  </a:lnTo>
                  <a:lnTo>
                    <a:pt x="105" y="64"/>
                  </a:lnTo>
                  <a:lnTo>
                    <a:pt x="104" y="64"/>
                  </a:lnTo>
                  <a:lnTo>
                    <a:pt x="102" y="64"/>
                  </a:lnTo>
                  <a:lnTo>
                    <a:pt x="102" y="66"/>
                  </a:lnTo>
                  <a:lnTo>
                    <a:pt x="101" y="66"/>
                  </a:lnTo>
                  <a:lnTo>
                    <a:pt x="99" y="66"/>
                  </a:lnTo>
                  <a:lnTo>
                    <a:pt x="99" y="67"/>
                  </a:lnTo>
                  <a:lnTo>
                    <a:pt x="99" y="69"/>
                  </a:lnTo>
                  <a:lnTo>
                    <a:pt x="98" y="69"/>
                  </a:lnTo>
                  <a:lnTo>
                    <a:pt x="97" y="69"/>
                  </a:lnTo>
                  <a:lnTo>
                    <a:pt x="97" y="70"/>
                  </a:lnTo>
                  <a:lnTo>
                    <a:pt x="98" y="70"/>
                  </a:lnTo>
                  <a:lnTo>
                    <a:pt x="98" y="72"/>
                  </a:lnTo>
                  <a:lnTo>
                    <a:pt x="97" y="72"/>
                  </a:lnTo>
                  <a:lnTo>
                    <a:pt x="97" y="73"/>
                  </a:lnTo>
                  <a:lnTo>
                    <a:pt x="97" y="74"/>
                  </a:lnTo>
                  <a:lnTo>
                    <a:pt x="95" y="74"/>
                  </a:lnTo>
                  <a:lnTo>
                    <a:pt x="92" y="74"/>
                  </a:lnTo>
                  <a:lnTo>
                    <a:pt x="92" y="76"/>
                  </a:lnTo>
                  <a:lnTo>
                    <a:pt x="91" y="76"/>
                  </a:lnTo>
                  <a:lnTo>
                    <a:pt x="91" y="74"/>
                  </a:lnTo>
                  <a:lnTo>
                    <a:pt x="89" y="74"/>
                  </a:lnTo>
                  <a:lnTo>
                    <a:pt x="89" y="73"/>
                  </a:lnTo>
                  <a:lnTo>
                    <a:pt x="88" y="73"/>
                  </a:lnTo>
                  <a:lnTo>
                    <a:pt x="88" y="72"/>
                  </a:lnTo>
                  <a:lnTo>
                    <a:pt x="87" y="72"/>
                  </a:lnTo>
                  <a:lnTo>
                    <a:pt x="85" y="72"/>
                  </a:lnTo>
                  <a:lnTo>
                    <a:pt x="81" y="72"/>
                  </a:lnTo>
                  <a:lnTo>
                    <a:pt x="78" y="72"/>
                  </a:lnTo>
                  <a:lnTo>
                    <a:pt x="76" y="72"/>
                  </a:lnTo>
                  <a:lnTo>
                    <a:pt x="76" y="73"/>
                  </a:lnTo>
                  <a:lnTo>
                    <a:pt x="76" y="74"/>
                  </a:lnTo>
                  <a:lnTo>
                    <a:pt x="75" y="74"/>
                  </a:lnTo>
                  <a:lnTo>
                    <a:pt x="74" y="74"/>
                  </a:lnTo>
                  <a:lnTo>
                    <a:pt x="72" y="74"/>
                  </a:lnTo>
                  <a:lnTo>
                    <a:pt x="71" y="74"/>
                  </a:lnTo>
                  <a:lnTo>
                    <a:pt x="71" y="76"/>
                  </a:lnTo>
                  <a:lnTo>
                    <a:pt x="68" y="76"/>
                  </a:lnTo>
                  <a:lnTo>
                    <a:pt x="66" y="76"/>
                  </a:lnTo>
                  <a:lnTo>
                    <a:pt x="66" y="74"/>
                  </a:lnTo>
                  <a:lnTo>
                    <a:pt x="65" y="74"/>
                  </a:lnTo>
                  <a:lnTo>
                    <a:pt x="63" y="74"/>
                  </a:lnTo>
                  <a:lnTo>
                    <a:pt x="63" y="73"/>
                  </a:lnTo>
                  <a:lnTo>
                    <a:pt x="62" y="73"/>
                  </a:lnTo>
                  <a:lnTo>
                    <a:pt x="62" y="72"/>
                  </a:lnTo>
                  <a:lnTo>
                    <a:pt x="61" y="72"/>
                  </a:lnTo>
                  <a:lnTo>
                    <a:pt x="61" y="70"/>
                  </a:lnTo>
                  <a:lnTo>
                    <a:pt x="59" y="70"/>
                  </a:lnTo>
                  <a:lnTo>
                    <a:pt x="59" y="69"/>
                  </a:lnTo>
                  <a:lnTo>
                    <a:pt x="59" y="66"/>
                  </a:lnTo>
                  <a:lnTo>
                    <a:pt x="58" y="66"/>
                  </a:lnTo>
                  <a:lnTo>
                    <a:pt x="58" y="57"/>
                  </a:lnTo>
                  <a:lnTo>
                    <a:pt x="59" y="57"/>
                  </a:lnTo>
                  <a:lnTo>
                    <a:pt x="59" y="56"/>
                  </a:lnTo>
                  <a:lnTo>
                    <a:pt x="59" y="53"/>
                  </a:lnTo>
                  <a:lnTo>
                    <a:pt x="61" y="53"/>
                  </a:lnTo>
                  <a:lnTo>
                    <a:pt x="61" y="49"/>
                  </a:lnTo>
                  <a:lnTo>
                    <a:pt x="61" y="46"/>
                  </a:lnTo>
                  <a:lnTo>
                    <a:pt x="62" y="46"/>
                  </a:lnTo>
                  <a:lnTo>
                    <a:pt x="62" y="44"/>
                  </a:lnTo>
                  <a:lnTo>
                    <a:pt x="63" y="44"/>
                  </a:lnTo>
                  <a:lnTo>
                    <a:pt x="63" y="43"/>
                  </a:lnTo>
                  <a:lnTo>
                    <a:pt x="65" y="43"/>
                  </a:lnTo>
                  <a:lnTo>
                    <a:pt x="65" y="41"/>
                  </a:lnTo>
                  <a:lnTo>
                    <a:pt x="66" y="41"/>
                  </a:lnTo>
                  <a:lnTo>
                    <a:pt x="66" y="40"/>
                  </a:lnTo>
                  <a:lnTo>
                    <a:pt x="68" y="40"/>
                  </a:lnTo>
                  <a:lnTo>
                    <a:pt x="68" y="38"/>
                  </a:lnTo>
                  <a:lnTo>
                    <a:pt x="69" y="38"/>
                  </a:lnTo>
                  <a:lnTo>
                    <a:pt x="69" y="37"/>
                  </a:lnTo>
                  <a:lnTo>
                    <a:pt x="71" y="37"/>
                  </a:lnTo>
                  <a:lnTo>
                    <a:pt x="71" y="36"/>
                  </a:lnTo>
                  <a:lnTo>
                    <a:pt x="72" y="36"/>
                  </a:lnTo>
                  <a:lnTo>
                    <a:pt x="74" y="36"/>
                  </a:lnTo>
                  <a:lnTo>
                    <a:pt x="75" y="36"/>
                  </a:lnTo>
                  <a:lnTo>
                    <a:pt x="75" y="34"/>
                  </a:lnTo>
                  <a:lnTo>
                    <a:pt x="76" y="34"/>
                  </a:lnTo>
                  <a:lnTo>
                    <a:pt x="78" y="34"/>
                  </a:lnTo>
                  <a:lnTo>
                    <a:pt x="79" y="34"/>
                  </a:lnTo>
                  <a:lnTo>
                    <a:pt x="79" y="33"/>
                  </a:lnTo>
                  <a:lnTo>
                    <a:pt x="81" y="33"/>
                  </a:lnTo>
                  <a:lnTo>
                    <a:pt x="82" y="33"/>
                  </a:lnTo>
                  <a:lnTo>
                    <a:pt x="84" y="33"/>
                  </a:lnTo>
                  <a:lnTo>
                    <a:pt x="84" y="31"/>
                  </a:lnTo>
                  <a:lnTo>
                    <a:pt x="85" y="31"/>
                  </a:lnTo>
                  <a:lnTo>
                    <a:pt x="89" y="31"/>
                  </a:lnTo>
                  <a:lnTo>
                    <a:pt x="98" y="31"/>
                  </a:lnTo>
                  <a:lnTo>
                    <a:pt x="120" y="31"/>
                  </a:lnTo>
                  <a:lnTo>
                    <a:pt x="140" y="31"/>
                  </a:lnTo>
                  <a:lnTo>
                    <a:pt x="161" y="31"/>
                  </a:lnTo>
                  <a:lnTo>
                    <a:pt x="170" y="31"/>
                  </a:lnTo>
                  <a:lnTo>
                    <a:pt x="171" y="31"/>
                  </a:lnTo>
                  <a:lnTo>
                    <a:pt x="173" y="31"/>
                  </a:lnTo>
                  <a:lnTo>
                    <a:pt x="173" y="30"/>
                  </a:lnTo>
                  <a:lnTo>
                    <a:pt x="174" y="30"/>
                  </a:lnTo>
                  <a:lnTo>
                    <a:pt x="177" y="30"/>
                  </a:lnTo>
                  <a:lnTo>
                    <a:pt x="186" y="30"/>
                  </a:lnTo>
                  <a:lnTo>
                    <a:pt x="190" y="30"/>
                  </a:lnTo>
                  <a:lnTo>
                    <a:pt x="190" y="28"/>
                  </a:lnTo>
                  <a:lnTo>
                    <a:pt x="199" y="28"/>
                  </a:lnTo>
                  <a:close/>
                  <a:moveTo>
                    <a:pt x="375" y="0"/>
                  </a:moveTo>
                  <a:lnTo>
                    <a:pt x="377" y="0"/>
                  </a:lnTo>
                  <a:lnTo>
                    <a:pt x="377" y="1"/>
                  </a:lnTo>
                  <a:lnTo>
                    <a:pt x="379" y="1"/>
                  </a:lnTo>
                  <a:lnTo>
                    <a:pt x="380" y="1"/>
                  </a:lnTo>
                  <a:lnTo>
                    <a:pt x="382" y="1"/>
                  </a:lnTo>
                  <a:lnTo>
                    <a:pt x="382" y="2"/>
                  </a:lnTo>
                  <a:lnTo>
                    <a:pt x="383" y="2"/>
                  </a:lnTo>
                  <a:lnTo>
                    <a:pt x="385" y="2"/>
                  </a:lnTo>
                  <a:lnTo>
                    <a:pt x="385" y="4"/>
                  </a:lnTo>
                  <a:lnTo>
                    <a:pt x="386" y="4"/>
                  </a:lnTo>
                  <a:lnTo>
                    <a:pt x="387" y="4"/>
                  </a:lnTo>
                  <a:lnTo>
                    <a:pt x="387" y="5"/>
                  </a:lnTo>
                  <a:lnTo>
                    <a:pt x="389" y="5"/>
                  </a:lnTo>
                  <a:lnTo>
                    <a:pt x="390" y="5"/>
                  </a:lnTo>
                  <a:lnTo>
                    <a:pt x="395" y="5"/>
                  </a:lnTo>
                  <a:lnTo>
                    <a:pt x="395" y="7"/>
                  </a:lnTo>
                  <a:lnTo>
                    <a:pt x="396" y="7"/>
                  </a:lnTo>
                  <a:lnTo>
                    <a:pt x="399" y="7"/>
                  </a:lnTo>
                  <a:lnTo>
                    <a:pt x="400" y="7"/>
                  </a:lnTo>
                  <a:lnTo>
                    <a:pt x="402" y="7"/>
                  </a:lnTo>
                  <a:lnTo>
                    <a:pt x="402" y="5"/>
                  </a:lnTo>
                  <a:lnTo>
                    <a:pt x="402" y="4"/>
                  </a:lnTo>
                  <a:lnTo>
                    <a:pt x="403" y="4"/>
                  </a:lnTo>
                  <a:lnTo>
                    <a:pt x="405" y="4"/>
                  </a:lnTo>
                  <a:lnTo>
                    <a:pt x="406" y="4"/>
                  </a:lnTo>
                  <a:lnTo>
                    <a:pt x="406" y="2"/>
                  </a:lnTo>
                  <a:lnTo>
                    <a:pt x="408" y="2"/>
                  </a:lnTo>
                  <a:lnTo>
                    <a:pt x="408" y="4"/>
                  </a:lnTo>
                  <a:lnTo>
                    <a:pt x="409" y="4"/>
                  </a:lnTo>
                  <a:lnTo>
                    <a:pt x="411" y="4"/>
                  </a:lnTo>
                  <a:lnTo>
                    <a:pt x="411" y="5"/>
                  </a:lnTo>
                  <a:lnTo>
                    <a:pt x="412" y="5"/>
                  </a:lnTo>
                  <a:lnTo>
                    <a:pt x="413" y="5"/>
                  </a:lnTo>
                  <a:lnTo>
                    <a:pt x="413" y="7"/>
                  </a:lnTo>
                  <a:lnTo>
                    <a:pt x="415" y="7"/>
                  </a:lnTo>
                  <a:lnTo>
                    <a:pt x="415" y="8"/>
                  </a:lnTo>
                  <a:lnTo>
                    <a:pt x="416" y="8"/>
                  </a:lnTo>
                  <a:lnTo>
                    <a:pt x="416" y="7"/>
                  </a:lnTo>
                  <a:lnTo>
                    <a:pt x="418" y="7"/>
                  </a:lnTo>
                  <a:lnTo>
                    <a:pt x="418" y="5"/>
                  </a:lnTo>
                  <a:lnTo>
                    <a:pt x="418" y="4"/>
                  </a:lnTo>
                  <a:lnTo>
                    <a:pt x="419" y="4"/>
                  </a:lnTo>
                  <a:lnTo>
                    <a:pt x="421" y="4"/>
                  </a:lnTo>
                  <a:lnTo>
                    <a:pt x="422" y="4"/>
                  </a:lnTo>
                  <a:lnTo>
                    <a:pt x="422" y="2"/>
                  </a:lnTo>
                  <a:lnTo>
                    <a:pt x="423" y="2"/>
                  </a:lnTo>
                  <a:lnTo>
                    <a:pt x="426" y="2"/>
                  </a:lnTo>
                  <a:lnTo>
                    <a:pt x="428" y="2"/>
                  </a:lnTo>
                  <a:lnTo>
                    <a:pt x="428" y="4"/>
                  </a:lnTo>
                  <a:lnTo>
                    <a:pt x="429" y="4"/>
                  </a:lnTo>
                  <a:lnTo>
                    <a:pt x="431" y="4"/>
                  </a:lnTo>
                  <a:lnTo>
                    <a:pt x="432" y="4"/>
                  </a:lnTo>
                  <a:lnTo>
                    <a:pt x="432" y="5"/>
                  </a:lnTo>
                  <a:lnTo>
                    <a:pt x="434" y="5"/>
                  </a:lnTo>
                  <a:lnTo>
                    <a:pt x="436" y="5"/>
                  </a:lnTo>
                  <a:lnTo>
                    <a:pt x="436" y="4"/>
                  </a:lnTo>
                  <a:lnTo>
                    <a:pt x="438" y="4"/>
                  </a:lnTo>
                  <a:lnTo>
                    <a:pt x="438" y="2"/>
                  </a:lnTo>
                  <a:lnTo>
                    <a:pt x="439" y="2"/>
                  </a:lnTo>
                  <a:lnTo>
                    <a:pt x="441" y="2"/>
                  </a:lnTo>
                  <a:lnTo>
                    <a:pt x="445" y="2"/>
                  </a:lnTo>
                  <a:lnTo>
                    <a:pt x="447" y="2"/>
                  </a:lnTo>
                  <a:lnTo>
                    <a:pt x="448" y="2"/>
                  </a:lnTo>
                  <a:lnTo>
                    <a:pt x="448" y="4"/>
                  </a:lnTo>
                  <a:lnTo>
                    <a:pt x="449" y="4"/>
                  </a:lnTo>
                  <a:lnTo>
                    <a:pt x="449" y="5"/>
                  </a:lnTo>
                  <a:lnTo>
                    <a:pt x="451" y="5"/>
                  </a:lnTo>
                  <a:lnTo>
                    <a:pt x="457" y="5"/>
                  </a:lnTo>
                  <a:lnTo>
                    <a:pt x="458" y="5"/>
                  </a:lnTo>
                  <a:lnTo>
                    <a:pt x="458" y="4"/>
                  </a:lnTo>
                  <a:lnTo>
                    <a:pt x="461" y="4"/>
                  </a:lnTo>
                  <a:lnTo>
                    <a:pt x="461" y="5"/>
                  </a:lnTo>
                  <a:lnTo>
                    <a:pt x="462" y="5"/>
                  </a:lnTo>
                  <a:lnTo>
                    <a:pt x="462" y="4"/>
                  </a:lnTo>
                  <a:lnTo>
                    <a:pt x="464" y="4"/>
                  </a:lnTo>
                  <a:lnTo>
                    <a:pt x="464" y="2"/>
                  </a:lnTo>
                  <a:lnTo>
                    <a:pt x="465" y="2"/>
                  </a:lnTo>
                  <a:lnTo>
                    <a:pt x="470" y="2"/>
                  </a:lnTo>
                  <a:lnTo>
                    <a:pt x="471" y="2"/>
                  </a:lnTo>
                  <a:lnTo>
                    <a:pt x="475" y="2"/>
                  </a:lnTo>
                  <a:lnTo>
                    <a:pt x="483" y="2"/>
                  </a:lnTo>
                  <a:lnTo>
                    <a:pt x="488" y="2"/>
                  </a:lnTo>
                  <a:lnTo>
                    <a:pt x="490" y="2"/>
                  </a:lnTo>
                  <a:lnTo>
                    <a:pt x="495" y="2"/>
                  </a:lnTo>
                  <a:lnTo>
                    <a:pt x="495" y="4"/>
                  </a:lnTo>
                  <a:lnTo>
                    <a:pt x="501" y="4"/>
                  </a:lnTo>
                  <a:lnTo>
                    <a:pt x="503" y="4"/>
                  </a:lnTo>
                  <a:lnTo>
                    <a:pt x="504" y="4"/>
                  </a:lnTo>
                  <a:lnTo>
                    <a:pt x="506" y="4"/>
                  </a:lnTo>
                  <a:lnTo>
                    <a:pt x="506" y="5"/>
                  </a:lnTo>
                  <a:lnTo>
                    <a:pt x="507" y="5"/>
                  </a:lnTo>
                  <a:lnTo>
                    <a:pt x="507" y="7"/>
                  </a:lnTo>
                  <a:lnTo>
                    <a:pt x="506" y="7"/>
                  </a:lnTo>
                  <a:lnTo>
                    <a:pt x="504" y="7"/>
                  </a:lnTo>
                  <a:lnTo>
                    <a:pt x="504" y="8"/>
                  </a:lnTo>
                  <a:lnTo>
                    <a:pt x="503" y="8"/>
                  </a:lnTo>
                  <a:lnTo>
                    <a:pt x="501" y="8"/>
                  </a:lnTo>
                  <a:lnTo>
                    <a:pt x="501" y="10"/>
                  </a:lnTo>
                  <a:lnTo>
                    <a:pt x="500" y="10"/>
                  </a:lnTo>
                  <a:lnTo>
                    <a:pt x="498" y="10"/>
                  </a:lnTo>
                  <a:lnTo>
                    <a:pt x="498" y="11"/>
                  </a:lnTo>
                  <a:lnTo>
                    <a:pt x="497" y="11"/>
                  </a:lnTo>
                  <a:lnTo>
                    <a:pt x="494" y="11"/>
                  </a:lnTo>
                  <a:lnTo>
                    <a:pt x="493" y="11"/>
                  </a:lnTo>
                  <a:lnTo>
                    <a:pt x="493" y="13"/>
                  </a:lnTo>
                  <a:lnTo>
                    <a:pt x="491" y="13"/>
                  </a:lnTo>
                  <a:lnTo>
                    <a:pt x="490" y="13"/>
                  </a:lnTo>
                  <a:lnTo>
                    <a:pt x="490" y="14"/>
                  </a:lnTo>
                  <a:lnTo>
                    <a:pt x="488" y="14"/>
                  </a:lnTo>
                  <a:lnTo>
                    <a:pt x="487" y="14"/>
                  </a:lnTo>
                  <a:lnTo>
                    <a:pt x="485" y="14"/>
                  </a:lnTo>
                  <a:lnTo>
                    <a:pt x="485" y="15"/>
                  </a:lnTo>
                  <a:lnTo>
                    <a:pt x="483" y="15"/>
                  </a:lnTo>
                  <a:lnTo>
                    <a:pt x="481" y="15"/>
                  </a:lnTo>
                  <a:lnTo>
                    <a:pt x="478" y="15"/>
                  </a:lnTo>
                  <a:lnTo>
                    <a:pt x="478" y="17"/>
                  </a:lnTo>
                  <a:lnTo>
                    <a:pt x="477" y="17"/>
                  </a:lnTo>
                  <a:lnTo>
                    <a:pt x="474" y="17"/>
                  </a:lnTo>
                  <a:lnTo>
                    <a:pt x="472" y="17"/>
                  </a:lnTo>
                  <a:lnTo>
                    <a:pt x="472" y="18"/>
                  </a:lnTo>
                  <a:lnTo>
                    <a:pt x="467" y="18"/>
                  </a:lnTo>
                  <a:lnTo>
                    <a:pt x="465" y="18"/>
                  </a:lnTo>
                  <a:lnTo>
                    <a:pt x="464" y="18"/>
                  </a:lnTo>
                  <a:lnTo>
                    <a:pt x="461" y="18"/>
                  </a:lnTo>
                  <a:lnTo>
                    <a:pt x="461" y="20"/>
                  </a:lnTo>
                  <a:lnTo>
                    <a:pt x="458" y="20"/>
                  </a:lnTo>
                  <a:lnTo>
                    <a:pt x="455" y="20"/>
                  </a:lnTo>
                  <a:lnTo>
                    <a:pt x="452" y="20"/>
                  </a:lnTo>
                  <a:lnTo>
                    <a:pt x="451" y="20"/>
                  </a:lnTo>
                  <a:lnTo>
                    <a:pt x="451" y="18"/>
                  </a:lnTo>
                  <a:lnTo>
                    <a:pt x="449" y="18"/>
                  </a:lnTo>
                  <a:lnTo>
                    <a:pt x="449" y="20"/>
                  </a:lnTo>
                  <a:lnTo>
                    <a:pt x="448" y="20"/>
                  </a:lnTo>
                  <a:lnTo>
                    <a:pt x="447" y="20"/>
                  </a:lnTo>
                  <a:lnTo>
                    <a:pt x="445" y="20"/>
                  </a:lnTo>
                  <a:lnTo>
                    <a:pt x="445" y="21"/>
                  </a:lnTo>
                  <a:lnTo>
                    <a:pt x="444" y="21"/>
                  </a:lnTo>
                  <a:lnTo>
                    <a:pt x="436" y="21"/>
                  </a:lnTo>
                  <a:lnTo>
                    <a:pt x="435" y="21"/>
                  </a:lnTo>
                  <a:lnTo>
                    <a:pt x="432" y="21"/>
                  </a:lnTo>
                  <a:lnTo>
                    <a:pt x="432" y="23"/>
                  </a:lnTo>
                  <a:lnTo>
                    <a:pt x="426" y="23"/>
                  </a:lnTo>
                  <a:lnTo>
                    <a:pt x="425" y="23"/>
                  </a:lnTo>
                  <a:lnTo>
                    <a:pt x="423" y="23"/>
                  </a:lnTo>
                  <a:lnTo>
                    <a:pt x="422" y="23"/>
                  </a:lnTo>
                  <a:lnTo>
                    <a:pt x="422" y="24"/>
                  </a:lnTo>
                  <a:lnTo>
                    <a:pt x="421" y="24"/>
                  </a:lnTo>
                  <a:lnTo>
                    <a:pt x="400" y="24"/>
                  </a:lnTo>
                  <a:lnTo>
                    <a:pt x="393" y="24"/>
                  </a:lnTo>
                  <a:lnTo>
                    <a:pt x="393" y="23"/>
                  </a:lnTo>
                  <a:lnTo>
                    <a:pt x="389" y="23"/>
                  </a:lnTo>
                  <a:lnTo>
                    <a:pt x="383" y="23"/>
                  </a:lnTo>
                  <a:lnTo>
                    <a:pt x="382" y="23"/>
                  </a:lnTo>
                  <a:lnTo>
                    <a:pt x="380" y="23"/>
                  </a:lnTo>
                  <a:lnTo>
                    <a:pt x="380" y="21"/>
                  </a:lnTo>
                  <a:lnTo>
                    <a:pt x="379" y="21"/>
                  </a:lnTo>
                  <a:lnTo>
                    <a:pt x="377" y="21"/>
                  </a:lnTo>
                  <a:lnTo>
                    <a:pt x="375" y="21"/>
                  </a:lnTo>
                  <a:lnTo>
                    <a:pt x="373" y="21"/>
                  </a:lnTo>
                  <a:lnTo>
                    <a:pt x="372" y="21"/>
                  </a:lnTo>
                  <a:lnTo>
                    <a:pt x="372" y="23"/>
                  </a:lnTo>
                  <a:lnTo>
                    <a:pt x="367" y="23"/>
                  </a:lnTo>
                  <a:lnTo>
                    <a:pt x="364" y="23"/>
                  </a:lnTo>
                  <a:lnTo>
                    <a:pt x="364" y="21"/>
                  </a:lnTo>
                  <a:lnTo>
                    <a:pt x="364" y="20"/>
                  </a:lnTo>
                  <a:lnTo>
                    <a:pt x="366" y="20"/>
                  </a:lnTo>
                  <a:lnTo>
                    <a:pt x="364" y="20"/>
                  </a:lnTo>
                  <a:lnTo>
                    <a:pt x="364" y="18"/>
                  </a:lnTo>
                  <a:lnTo>
                    <a:pt x="363" y="18"/>
                  </a:lnTo>
                  <a:lnTo>
                    <a:pt x="363" y="20"/>
                  </a:lnTo>
                  <a:lnTo>
                    <a:pt x="362" y="20"/>
                  </a:lnTo>
                  <a:lnTo>
                    <a:pt x="362" y="21"/>
                  </a:lnTo>
                  <a:lnTo>
                    <a:pt x="360" y="21"/>
                  </a:lnTo>
                  <a:lnTo>
                    <a:pt x="359" y="21"/>
                  </a:lnTo>
                  <a:lnTo>
                    <a:pt x="359" y="23"/>
                  </a:lnTo>
                  <a:lnTo>
                    <a:pt x="357" y="23"/>
                  </a:lnTo>
                  <a:lnTo>
                    <a:pt x="357" y="24"/>
                  </a:lnTo>
                  <a:lnTo>
                    <a:pt x="357" y="25"/>
                  </a:lnTo>
                  <a:lnTo>
                    <a:pt x="356" y="25"/>
                  </a:lnTo>
                  <a:lnTo>
                    <a:pt x="354" y="25"/>
                  </a:lnTo>
                  <a:lnTo>
                    <a:pt x="354" y="27"/>
                  </a:lnTo>
                  <a:lnTo>
                    <a:pt x="353" y="27"/>
                  </a:lnTo>
                  <a:lnTo>
                    <a:pt x="353" y="28"/>
                  </a:lnTo>
                  <a:lnTo>
                    <a:pt x="351" y="28"/>
                  </a:lnTo>
                  <a:lnTo>
                    <a:pt x="351" y="30"/>
                  </a:lnTo>
                  <a:lnTo>
                    <a:pt x="350" y="30"/>
                  </a:lnTo>
                  <a:lnTo>
                    <a:pt x="349" y="30"/>
                  </a:lnTo>
                  <a:lnTo>
                    <a:pt x="347" y="30"/>
                  </a:lnTo>
                  <a:lnTo>
                    <a:pt x="347" y="31"/>
                  </a:lnTo>
                  <a:lnTo>
                    <a:pt x="346" y="31"/>
                  </a:lnTo>
                  <a:lnTo>
                    <a:pt x="346" y="33"/>
                  </a:lnTo>
                  <a:lnTo>
                    <a:pt x="344" y="33"/>
                  </a:lnTo>
                  <a:lnTo>
                    <a:pt x="344" y="34"/>
                  </a:lnTo>
                  <a:lnTo>
                    <a:pt x="341" y="34"/>
                  </a:lnTo>
                  <a:lnTo>
                    <a:pt x="334" y="34"/>
                  </a:lnTo>
                  <a:lnTo>
                    <a:pt x="331" y="34"/>
                  </a:lnTo>
                  <a:lnTo>
                    <a:pt x="330" y="34"/>
                  </a:lnTo>
                  <a:lnTo>
                    <a:pt x="330" y="33"/>
                  </a:lnTo>
                  <a:lnTo>
                    <a:pt x="328" y="33"/>
                  </a:lnTo>
                  <a:lnTo>
                    <a:pt x="328" y="31"/>
                  </a:lnTo>
                  <a:lnTo>
                    <a:pt x="327" y="31"/>
                  </a:lnTo>
                  <a:lnTo>
                    <a:pt x="326" y="31"/>
                  </a:lnTo>
                  <a:lnTo>
                    <a:pt x="326" y="30"/>
                  </a:lnTo>
                  <a:lnTo>
                    <a:pt x="326" y="28"/>
                  </a:lnTo>
                  <a:lnTo>
                    <a:pt x="324" y="28"/>
                  </a:lnTo>
                  <a:lnTo>
                    <a:pt x="323" y="28"/>
                  </a:lnTo>
                  <a:lnTo>
                    <a:pt x="323" y="27"/>
                  </a:lnTo>
                  <a:lnTo>
                    <a:pt x="323" y="25"/>
                  </a:lnTo>
                  <a:lnTo>
                    <a:pt x="323" y="24"/>
                  </a:lnTo>
                  <a:lnTo>
                    <a:pt x="324" y="24"/>
                  </a:lnTo>
                  <a:lnTo>
                    <a:pt x="324" y="23"/>
                  </a:lnTo>
                  <a:lnTo>
                    <a:pt x="326" y="23"/>
                  </a:lnTo>
                  <a:lnTo>
                    <a:pt x="326" y="21"/>
                  </a:lnTo>
                  <a:lnTo>
                    <a:pt x="327" y="21"/>
                  </a:lnTo>
                  <a:lnTo>
                    <a:pt x="327" y="20"/>
                  </a:lnTo>
                  <a:lnTo>
                    <a:pt x="327" y="18"/>
                  </a:lnTo>
                  <a:lnTo>
                    <a:pt x="328" y="18"/>
                  </a:lnTo>
                  <a:lnTo>
                    <a:pt x="328" y="17"/>
                  </a:lnTo>
                  <a:lnTo>
                    <a:pt x="330" y="17"/>
                  </a:lnTo>
                  <a:lnTo>
                    <a:pt x="330" y="15"/>
                  </a:lnTo>
                  <a:lnTo>
                    <a:pt x="331" y="15"/>
                  </a:lnTo>
                  <a:lnTo>
                    <a:pt x="331" y="14"/>
                  </a:lnTo>
                  <a:lnTo>
                    <a:pt x="333" y="14"/>
                  </a:lnTo>
                  <a:lnTo>
                    <a:pt x="333" y="13"/>
                  </a:lnTo>
                  <a:lnTo>
                    <a:pt x="334" y="13"/>
                  </a:lnTo>
                  <a:lnTo>
                    <a:pt x="334" y="11"/>
                  </a:lnTo>
                  <a:lnTo>
                    <a:pt x="336" y="11"/>
                  </a:lnTo>
                  <a:lnTo>
                    <a:pt x="337" y="11"/>
                  </a:lnTo>
                  <a:lnTo>
                    <a:pt x="337" y="10"/>
                  </a:lnTo>
                  <a:lnTo>
                    <a:pt x="339" y="10"/>
                  </a:lnTo>
                  <a:lnTo>
                    <a:pt x="339" y="8"/>
                  </a:lnTo>
                  <a:lnTo>
                    <a:pt x="340" y="8"/>
                  </a:lnTo>
                  <a:lnTo>
                    <a:pt x="341" y="8"/>
                  </a:lnTo>
                  <a:lnTo>
                    <a:pt x="341" y="7"/>
                  </a:lnTo>
                  <a:lnTo>
                    <a:pt x="343" y="7"/>
                  </a:lnTo>
                  <a:lnTo>
                    <a:pt x="343" y="5"/>
                  </a:lnTo>
                  <a:lnTo>
                    <a:pt x="344" y="5"/>
                  </a:lnTo>
                  <a:lnTo>
                    <a:pt x="346" y="5"/>
                  </a:lnTo>
                  <a:lnTo>
                    <a:pt x="346" y="4"/>
                  </a:lnTo>
                  <a:lnTo>
                    <a:pt x="347" y="4"/>
                  </a:lnTo>
                  <a:lnTo>
                    <a:pt x="349" y="4"/>
                  </a:lnTo>
                  <a:lnTo>
                    <a:pt x="349" y="2"/>
                  </a:lnTo>
                  <a:lnTo>
                    <a:pt x="350" y="2"/>
                  </a:lnTo>
                  <a:lnTo>
                    <a:pt x="351" y="2"/>
                  </a:lnTo>
                  <a:lnTo>
                    <a:pt x="353" y="2"/>
                  </a:lnTo>
                  <a:lnTo>
                    <a:pt x="353" y="1"/>
                  </a:lnTo>
                  <a:lnTo>
                    <a:pt x="354" y="1"/>
                  </a:lnTo>
                  <a:lnTo>
                    <a:pt x="356" y="1"/>
                  </a:lnTo>
                  <a:lnTo>
                    <a:pt x="359" y="1"/>
                  </a:lnTo>
                  <a:lnTo>
                    <a:pt x="362" y="1"/>
                  </a:lnTo>
                  <a:lnTo>
                    <a:pt x="362" y="0"/>
                  </a:lnTo>
                  <a:lnTo>
                    <a:pt x="364" y="0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3" name="Freeform 15"/>
            <p:cNvSpPr>
              <a:spLocks noEditPoints="1"/>
            </p:cNvSpPr>
            <p:nvPr/>
          </p:nvSpPr>
          <p:spPr bwMode="auto">
            <a:xfrm>
              <a:off x="1549400" y="1254125"/>
              <a:ext cx="1092200" cy="1392238"/>
            </a:xfrm>
            <a:custGeom>
              <a:avLst/>
              <a:gdLst>
                <a:gd name="T0" fmla="*/ 109 w 688"/>
                <a:gd name="T1" fmla="*/ 481 h 877"/>
                <a:gd name="T2" fmla="*/ 141 w 688"/>
                <a:gd name="T3" fmla="*/ 484 h 877"/>
                <a:gd name="T4" fmla="*/ 170 w 688"/>
                <a:gd name="T5" fmla="*/ 480 h 877"/>
                <a:gd name="T6" fmla="*/ 184 w 688"/>
                <a:gd name="T7" fmla="*/ 471 h 877"/>
                <a:gd name="T8" fmla="*/ 200 w 688"/>
                <a:gd name="T9" fmla="*/ 461 h 877"/>
                <a:gd name="T10" fmla="*/ 213 w 688"/>
                <a:gd name="T11" fmla="*/ 451 h 877"/>
                <a:gd name="T12" fmla="*/ 215 w 688"/>
                <a:gd name="T13" fmla="*/ 438 h 877"/>
                <a:gd name="T14" fmla="*/ 228 w 688"/>
                <a:gd name="T15" fmla="*/ 422 h 877"/>
                <a:gd name="T16" fmla="*/ 239 w 688"/>
                <a:gd name="T17" fmla="*/ 406 h 877"/>
                <a:gd name="T18" fmla="*/ 243 w 688"/>
                <a:gd name="T19" fmla="*/ 392 h 877"/>
                <a:gd name="T20" fmla="*/ 242 w 688"/>
                <a:gd name="T21" fmla="*/ 369 h 877"/>
                <a:gd name="T22" fmla="*/ 241 w 688"/>
                <a:gd name="T23" fmla="*/ 353 h 877"/>
                <a:gd name="T24" fmla="*/ 242 w 688"/>
                <a:gd name="T25" fmla="*/ 336 h 877"/>
                <a:gd name="T26" fmla="*/ 242 w 688"/>
                <a:gd name="T27" fmla="*/ 324 h 877"/>
                <a:gd name="T28" fmla="*/ 225 w 688"/>
                <a:gd name="T29" fmla="*/ 319 h 877"/>
                <a:gd name="T30" fmla="*/ 202 w 688"/>
                <a:gd name="T31" fmla="*/ 321 h 877"/>
                <a:gd name="T32" fmla="*/ 184 w 688"/>
                <a:gd name="T33" fmla="*/ 327 h 877"/>
                <a:gd name="T34" fmla="*/ 158 w 688"/>
                <a:gd name="T35" fmla="*/ 326 h 877"/>
                <a:gd name="T36" fmla="*/ 130 w 688"/>
                <a:gd name="T37" fmla="*/ 324 h 877"/>
                <a:gd name="T38" fmla="*/ 137 w 688"/>
                <a:gd name="T39" fmla="*/ 297 h 877"/>
                <a:gd name="T40" fmla="*/ 140 w 688"/>
                <a:gd name="T41" fmla="*/ 271 h 877"/>
                <a:gd name="T42" fmla="*/ 144 w 688"/>
                <a:gd name="T43" fmla="*/ 249 h 877"/>
                <a:gd name="T44" fmla="*/ 153 w 688"/>
                <a:gd name="T45" fmla="*/ 236 h 877"/>
                <a:gd name="T46" fmla="*/ 164 w 688"/>
                <a:gd name="T47" fmla="*/ 225 h 877"/>
                <a:gd name="T48" fmla="*/ 179 w 688"/>
                <a:gd name="T49" fmla="*/ 216 h 877"/>
                <a:gd name="T50" fmla="*/ 183 w 688"/>
                <a:gd name="T51" fmla="*/ 206 h 877"/>
                <a:gd name="T52" fmla="*/ 202 w 688"/>
                <a:gd name="T53" fmla="*/ 202 h 877"/>
                <a:gd name="T54" fmla="*/ 225 w 688"/>
                <a:gd name="T55" fmla="*/ 196 h 877"/>
                <a:gd name="T56" fmla="*/ 258 w 688"/>
                <a:gd name="T57" fmla="*/ 198 h 877"/>
                <a:gd name="T58" fmla="*/ 279 w 688"/>
                <a:gd name="T59" fmla="*/ 205 h 877"/>
                <a:gd name="T60" fmla="*/ 292 w 688"/>
                <a:gd name="T61" fmla="*/ 216 h 877"/>
                <a:gd name="T62" fmla="*/ 302 w 688"/>
                <a:gd name="T63" fmla="*/ 226 h 877"/>
                <a:gd name="T64" fmla="*/ 314 w 688"/>
                <a:gd name="T65" fmla="*/ 238 h 877"/>
                <a:gd name="T66" fmla="*/ 328 w 688"/>
                <a:gd name="T67" fmla="*/ 249 h 877"/>
                <a:gd name="T68" fmla="*/ 344 w 688"/>
                <a:gd name="T69" fmla="*/ 257 h 877"/>
                <a:gd name="T70" fmla="*/ 361 w 688"/>
                <a:gd name="T71" fmla="*/ 262 h 877"/>
                <a:gd name="T72" fmla="*/ 386 w 688"/>
                <a:gd name="T73" fmla="*/ 268 h 877"/>
                <a:gd name="T74" fmla="*/ 405 w 688"/>
                <a:gd name="T75" fmla="*/ 272 h 877"/>
                <a:gd name="T76" fmla="*/ 426 w 688"/>
                <a:gd name="T77" fmla="*/ 278 h 877"/>
                <a:gd name="T78" fmla="*/ 458 w 688"/>
                <a:gd name="T79" fmla="*/ 281 h 877"/>
                <a:gd name="T80" fmla="*/ 500 w 688"/>
                <a:gd name="T81" fmla="*/ 281 h 877"/>
                <a:gd name="T82" fmla="*/ 510 w 688"/>
                <a:gd name="T83" fmla="*/ 284 h 877"/>
                <a:gd name="T84" fmla="*/ 521 w 688"/>
                <a:gd name="T85" fmla="*/ 293 h 877"/>
                <a:gd name="T86" fmla="*/ 539 w 688"/>
                <a:gd name="T87" fmla="*/ 298 h 877"/>
                <a:gd name="T88" fmla="*/ 557 w 688"/>
                <a:gd name="T89" fmla="*/ 310 h 877"/>
                <a:gd name="T90" fmla="*/ 552 w 688"/>
                <a:gd name="T91" fmla="*/ 321 h 877"/>
                <a:gd name="T92" fmla="*/ 531 w 688"/>
                <a:gd name="T93" fmla="*/ 329 h 877"/>
                <a:gd name="T94" fmla="*/ 516 w 688"/>
                <a:gd name="T95" fmla="*/ 337 h 877"/>
                <a:gd name="T96" fmla="*/ 488 w 688"/>
                <a:gd name="T97" fmla="*/ 360 h 877"/>
                <a:gd name="T98" fmla="*/ 487 w 688"/>
                <a:gd name="T99" fmla="*/ 735 h 877"/>
                <a:gd name="T100" fmla="*/ 673 w 688"/>
                <a:gd name="T101" fmla="*/ 873 h 877"/>
                <a:gd name="T102" fmla="*/ 517 w 688"/>
                <a:gd name="T103" fmla="*/ 843 h 877"/>
                <a:gd name="T104" fmla="*/ 320 w 688"/>
                <a:gd name="T105" fmla="*/ 794 h 877"/>
                <a:gd name="T106" fmla="*/ 245 w 688"/>
                <a:gd name="T107" fmla="*/ 748 h 877"/>
                <a:gd name="T108" fmla="*/ 148 w 688"/>
                <a:gd name="T109" fmla="*/ 609 h 877"/>
                <a:gd name="T110" fmla="*/ 40 w 688"/>
                <a:gd name="T111" fmla="*/ 48 h 877"/>
                <a:gd name="T112" fmla="*/ 50 w 688"/>
                <a:gd name="T113" fmla="*/ 56 h 877"/>
                <a:gd name="T114" fmla="*/ 39 w 688"/>
                <a:gd name="T115" fmla="*/ 62 h 877"/>
                <a:gd name="T116" fmla="*/ 24 w 688"/>
                <a:gd name="T117" fmla="*/ 71 h 877"/>
                <a:gd name="T118" fmla="*/ 1 w 688"/>
                <a:gd name="T119" fmla="*/ 68 h 877"/>
                <a:gd name="T120" fmla="*/ 7 w 688"/>
                <a:gd name="T121" fmla="*/ 54 h 877"/>
                <a:gd name="T122" fmla="*/ 39 w 688"/>
                <a:gd name="T123" fmla="*/ 48 h 877"/>
                <a:gd name="T124" fmla="*/ 181 w 688"/>
                <a:gd name="T125" fmla="*/ 9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88" h="877">
                  <a:moveTo>
                    <a:pt x="65" y="549"/>
                  </a:moveTo>
                  <a:lnTo>
                    <a:pt x="63" y="545"/>
                  </a:lnTo>
                  <a:lnTo>
                    <a:pt x="72" y="543"/>
                  </a:lnTo>
                  <a:lnTo>
                    <a:pt x="81" y="547"/>
                  </a:lnTo>
                  <a:lnTo>
                    <a:pt x="102" y="533"/>
                  </a:lnTo>
                  <a:lnTo>
                    <a:pt x="101" y="503"/>
                  </a:lnTo>
                  <a:lnTo>
                    <a:pt x="108" y="499"/>
                  </a:lnTo>
                  <a:lnTo>
                    <a:pt x="108" y="493"/>
                  </a:lnTo>
                  <a:lnTo>
                    <a:pt x="98" y="484"/>
                  </a:lnTo>
                  <a:lnTo>
                    <a:pt x="98" y="480"/>
                  </a:lnTo>
                  <a:lnTo>
                    <a:pt x="99" y="480"/>
                  </a:lnTo>
                  <a:lnTo>
                    <a:pt x="99" y="481"/>
                  </a:lnTo>
                  <a:lnTo>
                    <a:pt x="101" y="481"/>
                  </a:lnTo>
                  <a:lnTo>
                    <a:pt x="104" y="481"/>
                  </a:lnTo>
                  <a:lnTo>
                    <a:pt x="107" y="481"/>
                  </a:lnTo>
                  <a:lnTo>
                    <a:pt x="109" y="481"/>
                  </a:lnTo>
                  <a:lnTo>
                    <a:pt x="111" y="481"/>
                  </a:lnTo>
                  <a:lnTo>
                    <a:pt x="118" y="481"/>
                  </a:lnTo>
                  <a:lnTo>
                    <a:pt x="118" y="483"/>
                  </a:lnTo>
                  <a:lnTo>
                    <a:pt x="120" y="483"/>
                  </a:lnTo>
                  <a:lnTo>
                    <a:pt x="124" y="483"/>
                  </a:lnTo>
                  <a:lnTo>
                    <a:pt x="125" y="483"/>
                  </a:lnTo>
                  <a:lnTo>
                    <a:pt x="127" y="483"/>
                  </a:lnTo>
                  <a:lnTo>
                    <a:pt x="128" y="483"/>
                  </a:lnTo>
                  <a:lnTo>
                    <a:pt x="130" y="483"/>
                  </a:lnTo>
                  <a:lnTo>
                    <a:pt x="131" y="483"/>
                  </a:lnTo>
                  <a:lnTo>
                    <a:pt x="132" y="483"/>
                  </a:lnTo>
                  <a:lnTo>
                    <a:pt x="132" y="484"/>
                  </a:lnTo>
                  <a:lnTo>
                    <a:pt x="135" y="484"/>
                  </a:lnTo>
                  <a:lnTo>
                    <a:pt x="138" y="484"/>
                  </a:lnTo>
                  <a:lnTo>
                    <a:pt x="140" y="484"/>
                  </a:lnTo>
                  <a:lnTo>
                    <a:pt x="141" y="484"/>
                  </a:lnTo>
                  <a:lnTo>
                    <a:pt x="141" y="486"/>
                  </a:lnTo>
                  <a:lnTo>
                    <a:pt x="148" y="486"/>
                  </a:lnTo>
                  <a:lnTo>
                    <a:pt x="151" y="486"/>
                  </a:lnTo>
                  <a:lnTo>
                    <a:pt x="158" y="486"/>
                  </a:lnTo>
                  <a:lnTo>
                    <a:pt x="158" y="484"/>
                  </a:lnTo>
                  <a:lnTo>
                    <a:pt x="160" y="484"/>
                  </a:lnTo>
                  <a:lnTo>
                    <a:pt x="161" y="484"/>
                  </a:lnTo>
                  <a:lnTo>
                    <a:pt x="163" y="484"/>
                  </a:lnTo>
                  <a:lnTo>
                    <a:pt x="163" y="483"/>
                  </a:lnTo>
                  <a:lnTo>
                    <a:pt x="164" y="483"/>
                  </a:lnTo>
                  <a:lnTo>
                    <a:pt x="166" y="483"/>
                  </a:lnTo>
                  <a:lnTo>
                    <a:pt x="167" y="483"/>
                  </a:lnTo>
                  <a:lnTo>
                    <a:pt x="167" y="481"/>
                  </a:lnTo>
                  <a:lnTo>
                    <a:pt x="168" y="481"/>
                  </a:lnTo>
                  <a:lnTo>
                    <a:pt x="170" y="481"/>
                  </a:lnTo>
                  <a:lnTo>
                    <a:pt x="170" y="480"/>
                  </a:lnTo>
                  <a:lnTo>
                    <a:pt x="171" y="480"/>
                  </a:lnTo>
                  <a:lnTo>
                    <a:pt x="173" y="480"/>
                  </a:lnTo>
                  <a:lnTo>
                    <a:pt x="173" y="478"/>
                  </a:lnTo>
                  <a:lnTo>
                    <a:pt x="174" y="478"/>
                  </a:lnTo>
                  <a:lnTo>
                    <a:pt x="176" y="478"/>
                  </a:lnTo>
                  <a:lnTo>
                    <a:pt x="176" y="477"/>
                  </a:lnTo>
                  <a:lnTo>
                    <a:pt x="177" y="477"/>
                  </a:lnTo>
                  <a:lnTo>
                    <a:pt x="179" y="477"/>
                  </a:lnTo>
                  <a:lnTo>
                    <a:pt x="179" y="475"/>
                  </a:lnTo>
                  <a:lnTo>
                    <a:pt x="180" y="475"/>
                  </a:lnTo>
                  <a:lnTo>
                    <a:pt x="180" y="474"/>
                  </a:lnTo>
                  <a:lnTo>
                    <a:pt x="181" y="474"/>
                  </a:lnTo>
                  <a:lnTo>
                    <a:pt x="183" y="474"/>
                  </a:lnTo>
                  <a:lnTo>
                    <a:pt x="183" y="473"/>
                  </a:lnTo>
                  <a:lnTo>
                    <a:pt x="184" y="473"/>
                  </a:lnTo>
                  <a:lnTo>
                    <a:pt x="184" y="471"/>
                  </a:lnTo>
                  <a:lnTo>
                    <a:pt x="186" y="471"/>
                  </a:lnTo>
                  <a:lnTo>
                    <a:pt x="186" y="470"/>
                  </a:lnTo>
                  <a:lnTo>
                    <a:pt x="187" y="470"/>
                  </a:lnTo>
                  <a:lnTo>
                    <a:pt x="189" y="470"/>
                  </a:lnTo>
                  <a:lnTo>
                    <a:pt x="189" y="468"/>
                  </a:lnTo>
                  <a:lnTo>
                    <a:pt x="190" y="468"/>
                  </a:lnTo>
                  <a:lnTo>
                    <a:pt x="192" y="468"/>
                  </a:lnTo>
                  <a:lnTo>
                    <a:pt x="192" y="467"/>
                  </a:lnTo>
                  <a:lnTo>
                    <a:pt x="193" y="467"/>
                  </a:lnTo>
                  <a:lnTo>
                    <a:pt x="193" y="465"/>
                  </a:lnTo>
                  <a:lnTo>
                    <a:pt x="197" y="465"/>
                  </a:lnTo>
                  <a:lnTo>
                    <a:pt x="197" y="464"/>
                  </a:lnTo>
                  <a:lnTo>
                    <a:pt x="199" y="464"/>
                  </a:lnTo>
                  <a:lnTo>
                    <a:pt x="199" y="463"/>
                  </a:lnTo>
                  <a:lnTo>
                    <a:pt x="200" y="463"/>
                  </a:lnTo>
                  <a:lnTo>
                    <a:pt x="200" y="461"/>
                  </a:lnTo>
                  <a:lnTo>
                    <a:pt x="202" y="461"/>
                  </a:lnTo>
                  <a:lnTo>
                    <a:pt x="202" y="460"/>
                  </a:lnTo>
                  <a:lnTo>
                    <a:pt x="203" y="460"/>
                  </a:lnTo>
                  <a:lnTo>
                    <a:pt x="204" y="460"/>
                  </a:lnTo>
                  <a:lnTo>
                    <a:pt x="204" y="458"/>
                  </a:lnTo>
                  <a:lnTo>
                    <a:pt x="206" y="458"/>
                  </a:lnTo>
                  <a:lnTo>
                    <a:pt x="206" y="457"/>
                  </a:lnTo>
                  <a:lnTo>
                    <a:pt x="207" y="457"/>
                  </a:lnTo>
                  <a:lnTo>
                    <a:pt x="207" y="455"/>
                  </a:lnTo>
                  <a:lnTo>
                    <a:pt x="209" y="455"/>
                  </a:lnTo>
                  <a:lnTo>
                    <a:pt x="209" y="454"/>
                  </a:lnTo>
                  <a:lnTo>
                    <a:pt x="210" y="454"/>
                  </a:lnTo>
                  <a:lnTo>
                    <a:pt x="210" y="452"/>
                  </a:lnTo>
                  <a:lnTo>
                    <a:pt x="212" y="452"/>
                  </a:lnTo>
                  <a:lnTo>
                    <a:pt x="212" y="451"/>
                  </a:lnTo>
                  <a:lnTo>
                    <a:pt x="213" y="451"/>
                  </a:lnTo>
                  <a:lnTo>
                    <a:pt x="213" y="450"/>
                  </a:lnTo>
                  <a:lnTo>
                    <a:pt x="215" y="450"/>
                  </a:lnTo>
                  <a:lnTo>
                    <a:pt x="215" y="448"/>
                  </a:lnTo>
                  <a:lnTo>
                    <a:pt x="215" y="447"/>
                  </a:lnTo>
                  <a:lnTo>
                    <a:pt x="216" y="447"/>
                  </a:lnTo>
                  <a:lnTo>
                    <a:pt x="216" y="445"/>
                  </a:lnTo>
                  <a:lnTo>
                    <a:pt x="217" y="445"/>
                  </a:lnTo>
                  <a:lnTo>
                    <a:pt x="216" y="445"/>
                  </a:lnTo>
                  <a:lnTo>
                    <a:pt x="216" y="444"/>
                  </a:lnTo>
                  <a:lnTo>
                    <a:pt x="217" y="444"/>
                  </a:lnTo>
                  <a:lnTo>
                    <a:pt x="217" y="442"/>
                  </a:lnTo>
                  <a:lnTo>
                    <a:pt x="217" y="441"/>
                  </a:lnTo>
                  <a:lnTo>
                    <a:pt x="217" y="439"/>
                  </a:lnTo>
                  <a:lnTo>
                    <a:pt x="216" y="439"/>
                  </a:lnTo>
                  <a:lnTo>
                    <a:pt x="215" y="439"/>
                  </a:lnTo>
                  <a:lnTo>
                    <a:pt x="215" y="438"/>
                  </a:lnTo>
                  <a:lnTo>
                    <a:pt x="215" y="437"/>
                  </a:lnTo>
                  <a:lnTo>
                    <a:pt x="216" y="437"/>
                  </a:lnTo>
                  <a:lnTo>
                    <a:pt x="216" y="434"/>
                  </a:lnTo>
                  <a:lnTo>
                    <a:pt x="216" y="428"/>
                  </a:lnTo>
                  <a:lnTo>
                    <a:pt x="217" y="428"/>
                  </a:lnTo>
                  <a:lnTo>
                    <a:pt x="217" y="427"/>
                  </a:lnTo>
                  <a:lnTo>
                    <a:pt x="219" y="427"/>
                  </a:lnTo>
                  <a:lnTo>
                    <a:pt x="220" y="427"/>
                  </a:lnTo>
                  <a:lnTo>
                    <a:pt x="220" y="425"/>
                  </a:lnTo>
                  <a:lnTo>
                    <a:pt x="222" y="425"/>
                  </a:lnTo>
                  <a:lnTo>
                    <a:pt x="223" y="425"/>
                  </a:lnTo>
                  <a:lnTo>
                    <a:pt x="225" y="425"/>
                  </a:lnTo>
                  <a:lnTo>
                    <a:pt x="225" y="424"/>
                  </a:lnTo>
                  <a:lnTo>
                    <a:pt x="225" y="422"/>
                  </a:lnTo>
                  <a:lnTo>
                    <a:pt x="226" y="422"/>
                  </a:lnTo>
                  <a:lnTo>
                    <a:pt x="228" y="422"/>
                  </a:lnTo>
                  <a:lnTo>
                    <a:pt x="229" y="422"/>
                  </a:lnTo>
                  <a:lnTo>
                    <a:pt x="229" y="421"/>
                  </a:lnTo>
                  <a:lnTo>
                    <a:pt x="230" y="421"/>
                  </a:lnTo>
                  <a:lnTo>
                    <a:pt x="232" y="421"/>
                  </a:lnTo>
                  <a:lnTo>
                    <a:pt x="232" y="419"/>
                  </a:lnTo>
                  <a:lnTo>
                    <a:pt x="233" y="419"/>
                  </a:lnTo>
                  <a:lnTo>
                    <a:pt x="233" y="418"/>
                  </a:lnTo>
                  <a:lnTo>
                    <a:pt x="233" y="416"/>
                  </a:lnTo>
                  <a:lnTo>
                    <a:pt x="235" y="416"/>
                  </a:lnTo>
                  <a:lnTo>
                    <a:pt x="235" y="415"/>
                  </a:lnTo>
                  <a:lnTo>
                    <a:pt x="236" y="415"/>
                  </a:lnTo>
                  <a:lnTo>
                    <a:pt x="236" y="411"/>
                  </a:lnTo>
                  <a:lnTo>
                    <a:pt x="239" y="411"/>
                  </a:lnTo>
                  <a:lnTo>
                    <a:pt x="239" y="409"/>
                  </a:lnTo>
                  <a:lnTo>
                    <a:pt x="239" y="408"/>
                  </a:lnTo>
                  <a:lnTo>
                    <a:pt x="239" y="406"/>
                  </a:lnTo>
                  <a:lnTo>
                    <a:pt x="238" y="406"/>
                  </a:lnTo>
                  <a:lnTo>
                    <a:pt x="239" y="406"/>
                  </a:lnTo>
                  <a:lnTo>
                    <a:pt x="239" y="405"/>
                  </a:lnTo>
                  <a:lnTo>
                    <a:pt x="241" y="405"/>
                  </a:lnTo>
                  <a:lnTo>
                    <a:pt x="241" y="401"/>
                  </a:lnTo>
                  <a:lnTo>
                    <a:pt x="242" y="401"/>
                  </a:lnTo>
                  <a:lnTo>
                    <a:pt x="241" y="401"/>
                  </a:lnTo>
                  <a:lnTo>
                    <a:pt x="241" y="399"/>
                  </a:lnTo>
                  <a:lnTo>
                    <a:pt x="242" y="399"/>
                  </a:lnTo>
                  <a:lnTo>
                    <a:pt x="242" y="396"/>
                  </a:lnTo>
                  <a:lnTo>
                    <a:pt x="243" y="396"/>
                  </a:lnTo>
                  <a:lnTo>
                    <a:pt x="243" y="395"/>
                  </a:lnTo>
                  <a:lnTo>
                    <a:pt x="242" y="395"/>
                  </a:lnTo>
                  <a:lnTo>
                    <a:pt x="242" y="393"/>
                  </a:lnTo>
                  <a:lnTo>
                    <a:pt x="243" y="393"/>
                  </a:lnTo>
                  <a:lnTo>
                    <a:pt x="243" y="392"/>
                  </a:lnTo>
                  <a:lnTo>
                    <a:pt x="242" y="392"/>
                  </a:lnTo>
                  <a:lnTo>
                    <a:pt x="242" y="391"/>
                  </a:lnTo>
                  <a:lnTo>
                    <a:pt x="242" y="386"/>
                  </a:lnTo>
                  <a:lnTo>
                    <a:pt x="243" y="386"/>
                  </a:lnTo>
                  <a:lnTo>
                    <a:pt x="243" y="385"/>
                  </a:lnTo>
                  <a:lnTo>
                    <a:pt x="242" y="385"/>
                  </a:lnTo>
                  <a:lnTo>
                    <a:pt x="242" y="382"/>
                  </a:lnTo>
                  <a:lnTo>
                    <a:pt x="243" y="382"/>
                  </a:lnTo>
                  <a:lnTo>
                    <a:pt x="243" y="380"/>
                  </a:lnTo>
                  <a:lnTo>
                    <a:pt x="242" y="380"/>
                  </a:lnTo>
                  <a:lnTo>
                    <a:pt x="242" y="378"/>
                  </a:lnTo>
                  <a:lnTo>
                    <a:pt x="242" y="372"/>
                  </a:lnTo>
                  <a:lnTo>
                    <a:pt x="243" y="372"/>
                  </a:lnTo>
                  <a:lnTo>
                    <a:pt x="243" y="370"/>
                  </a:lnTo>
                  <a:lnTo>
                    <a:pt x="242" y="370"/>
                  </a:lnTo>
                  <a:lnTo>
                    <a:pt x="242" y="369"/>
                  </a:lnTo>
                  <a:lnTo>
                    <a:pt x="243" y="369"/>
                  </a:lnTo>
                  <a:lnTo>
                    <a:pt x="243" y="367"/>
                  </a:lnTo>
                  <a:lnTo>
                    <a:pt x="242" y="367"/>
                  </a:lnTo>
                  <a:lnTo>
                    <a:pt x="242" y="365"/>
                  </a:lnTo>
                  <a:lnTo>
                    <a:pt x="243" y="365"/>
                  </a:lnTo>
                  <a:lnTo>
                    <a:pt x="243" y="363"/>
                  </a:lnTo>
                  <a:lnTo>
                    <a:pt x="242" y="363"/>
                  </a:lnTo>
                  <a:lnTo>
                    <a:pt x="242" y="362"/>
                  </a:lnTo>
                  <a:lnTo>
                    <a:pt x="242" y="360"/>
                  </a:lnTo>
                  <a:lnTo>
                    <a:pt x="243" y="360"/>
                  </a:lnTo>
                  <a:lnTo>
                    <a:pt x="243" y="359"/>
                  </a:lnTo>
                  <a:lnTo>
                    <a:pt x="242" y="359"/>
                  </a:lnTo>
                  <a:lnTo>
                    <a:pt x="242" y="356"/>
                  </a:lnTo>
                  <a:lnTo>
                    <a:pt x="242" y="355"/>
                  </a:lnTo>
                  <a:lnTo>
                    <a:pt x="241" y="355"/>
                  </a:lnTo>
                  <a:lnTo>
                    <a:pt x="241" y="353"/>
                  </a:lnTo>
                  <a:lnTo>
                    <a:pt x="239" y="353"/>
                  </a:lnTo>
                  <a:lnTo>
                    <a:pt x="239" y="352"/>
                  </a:lnTo>
                  <a:lnTo>
                    <a:pt x="241" y="352"/>
                  </a:lnTo>
                  <a:lnTo>
                    <a:pt x="241" y="350"/>
                  </a:lnTo>
                  <a:lnTo>
                    <a:pt x="242" y="350"/>
                  </a:lnTo>
                  <a:lnTo>
                    <a:pt x="242" y="349"/>
                  </a:lnTo>
                  <a:lnTo>
                    <a:pt x="242" y="346"/>
                  </a:lnTo>
                  <a:lnTo>
                    <a:pt x="241" y="346"/>
                  </a:lnTo>
                  <a:lnTo>
                    <a:pt x="241" y="343"/>
                  </a:lnTo>
                  <a:lnTo>
                    <a:pt x="242" y="343"/>
                  </a:lnTo>
                  <a:lnTo>
                    <a:pt x="242" y="342"/>
                  </a:lnTo>
                  <a:lnTo>
                    <a:pt x="242" y="339"/>
                  </a:lnTo>
                  <a:lnTo>
                    <a:pt x="241" y="339"/>
                  </a:lnTo>
                  <a:lnTo>
                    <a:pt x="241" y="337"/>
                  </a:lnTo>
                  <a:lnTo>
                    <a:pt x="242" y="337"/>
                  </a:lnTo>
                  <a:lnTo>
                    <a:pt x="242" y="336"/>
                  </a:lnTo>
                  <a:lnTo>
                    <a:pt x="241" y="336"/>
                  </a:lnTo>
                  <a:lnTo>
                    <a:pt x="241" y="334"/>
                  </a:lnTo>
                  <a:lnTo>
                    <a:pt x="242" y="334"/>
                  </a:lnTo>
                  <a:lnTo>
                    <a:pt x="242" y="333"/>
                  </a:lnTo>
                  <a:lnTo>
                    <a:pt x="243" y="333"/>
                  </a:lnTo>
                  <a:lnTo>
                    <a:pt x="242" y="333"/>
                  </a:lnTo>
                  <a:lnTo>
                    <a:pt x="242" y="330"/>
                  </a:lnTo>
                  <a:lnTo>
                    <a:pt x="241" y="330"/>
                  </a:lnTo>
                  <a:lnTo>
                    <a:pt x="241" y="329"/>
                  </a:lnTo>
                  <a:lnTo>
                    <a:pt x="239" y="329"/>
                  </a:lnTo>
                  <a:lnTo>
                    <a:pt x="239" y="327"/>
                  </a:lnTo>
                  <a:lnTo>
                    <a:pt x="239" y="326"/>
                  </a:lnTo>
                  <a:lnTo>
                    <a:pt x="238" y="326"/>
                  </a:lnTo>
                  <a:lnTo>
                    <a:pt x="238" y="324"/>
                  </a:lnTo>
                  <a:lnTo>
                    <a:pt x="241" y="324"/>
                  </a:lnTo>
                  <a:lnTo>
                    <a:pt x="242" y="324"/>
                  </a:lnTo>
                  <a:lnTo>
                    <a:pt x="243" y="324"/>
                  </a:lnTo>
                  <a:lnTo>
                    <a:pt x="243" y="323"/>
                  </a:lnTo>
                  <a:lnTo>
                    <a:pt x="242" y="323"/>
                  </a:lnTo>
                  <a:lnTo>
                    <a:pt x="242" y="321"/>
                  </a:lnTo>
                  <a:lnTo>
                    <a:pt x="239" y="321"/>
                  </a:lnTo>
                  <a:lnTo>
                    <a:pt x="238" y="321"/>
                  </a:lnTo>
                  <a:lnTo>
                    <a:pt x="236" y="321"/>
                  </a:lnTo>
                  <a:lnTo>
                    <a:pt x="233" y="321"/>
                  </a:lnTo>
                  <a:lnTo>
                    <a:pt x="232" y="321"/>
                  </a:lnTo>
                  <a:lnTo>
                    <a:pt x="232" y="320"/>
                  </a:lnTo>
                  <a:lnTo>
                    <a:pt x="230" y="320"/>
                  </a:lnTo>
                  <a:lnTo>
                    <a:pt x="229" y="320"/>
                  </a:lnTo>
                  <a:lnTo>
                    <a:pt x="228" y="320"/>
                  </a:lnTo>
                  <a:lnTo>
                    <a:pt x="228" y="319"/>
                  </a:lnTo>
                  <a:lnTo>
                    <a:pt x="226" y="319"/>
                  </a:lnTo>
                  <a:lnTo>
                    <a:pt x="225" y="319"/>
                  </a:lnTo>
                  <a:lnTo>
                    <a:pt x="223" y="319"/>
                  </a:lnTo>
                  <a:lnTo>
                    <a:pt x="223" y="317"/>
                  </a:lnTo>
                  <a:lnTo>
                    <a:pt x="222" y="317"/>
                  </a:lnTo>
                  <a:lnTo>
                    <a:pt x="222" y="319"/>
                  </a:lnTo>
                  <a:lnTo>
                    <a:pt x="217" y="319"/>
                  </a:lnTo>
                  <a:lnTo>
                    <a:pt x="216" y="319"/>
                  </a:lnTo>
                  <a:lnTo>
                    <a:pt x="215" y="319"/>
                  </a:lnTo>
                  <a:lnTo>
                    <a:pt x="213" y="319"/>
                  </a:lnTo>
                  <a:lnTo>
                    <a:pt x="213" y="320"/>
                  </a:lnTo>
                  <a:lnTo>
                    <a:pt x="212" y="320"/>
                  </a:lnTo>
                  <a:lnTo>
                    <a:pt x="209" y="320"/>
                  </a:lnTo>
                  <a:lnTo>
                    <a:pt x="207" y="320"/>
                  </a:lnTo>
                  <a:lnTo>
                    <a:pt x="207" y="321"/>
                  </a:lnTo>
                  <a:lnTo>
                    <a:pt x="206" y="321"/>
                  </a:lnTo>
                  <a:lnTo>
                    <a:pt x="204" y="321"/>
                  </a:lnTo>
                  <a:lnTo>
                    <a:pt x="202" y="321"/>
                  </a:lnTo>
                  <a:lnTo>
                    <a:pt x="202" y="323"/>
                  </a:lnTo>
                  <a:lnTo>
                    <a:pt x="200" y="323"/>
                  </a:lnTo>
                  <a:lnTo>
                    <a:pt x="199" y="323"/>
                  </a:lnTo>
                  <a:lnTo>
                    <a:pt x="197" y="323"/>
                  </a:lnTo>
                  <a:lnTo>
                    <a:pt x="197" y="324"/>
                  </a:lnTo>
                  <a:lnTo>
                    <a:pt x="196" y="324"/>
                  </a:lnTo>
                  <a:lnTo>
                    <a:pt x="194" y="324"/>
                  </a:lnTo>
                  <a:lnTo>
                    <a:pt x="193" y="324"/>
                  </a:lnTo>
                  <a:lnTo>
                    <a:pt x="192" y="324"/>
                  </a:lnTo>
                  <a:lnTo>
                    <a:pt x="192" y="326"/>
                  </a:lnTo>
                  <a:lnTo>
                    <a:pt x="190" y="326"/>
                  </a:lnTo>
                  <a:lnTo>
                    <a:pt x="190" y="327"/>
                  </a:lnTo>
                  <a:lnTo>
                    <a:pt x="187" y="327"/>
                  </a:lnTo>
                  <a:lnTo>
                    <a:pt x="187" y="326"/>
                  </a:lnTo>
                  <a:lnTo>
                    <a:pt x="184" y="326"/>
                  </a:lnTo>
                  <a:lnTo>
                    <a:pt x="184" y="327"/>
                  </a:lnTo>
                  <a:lnTo>
                    <a:pt x="184" y="326"/>
                  </a:lnTo>
                  <a:lnTo>
                    <a:pt x="183" y="326"/>
                  </a:lnTo>
                  <a:lnTo>
                    <a:pt x="183" y="327"/>
                  </a:lnTo>
                  <a:lnTo>
                    <a:pt x="181" y="327"/>
                  </a:lnTo>
                  <a:lnTo>
                    <a:pt x="180" y="327"/>
                  </a:lnTo>
                  <a:lnTo>
                    <a:pt x="179" y="327"/>
                  </a:lnTo>
                  <a:lnTo>
                    <a:pt x="177" y="327"/>
                  </a:lnTo>
                  <a:lnTo>
                    <a:pt x="168" y="327"/>
                  </a:lnTo>
                  <a:lnTo>
                    <a:pt x="166" y="327"/>
                  </a:lnTo>
                  <a:lnTo>
                    <a:pt x="166" y="326"/>
                  </a:lnTo>
                  <a:lnTo>
                    <a:pt x="164" y="326"/>
                  </a:lnTo>
                  <a:lnTo>
                    <a:pt x="164" y="327"/>
                  </a:lnTo>
                  <a:lnTo>
                    <a:pt x="163" y="327"/>
                  </a:lnTo>
                  <a:lnTo>
                    <a:pt x="163" y="326"/>
                  </a:lnTo>
                  <a:lnTo>
                    <a:pt x="160" y="326"/>
                  </a:lnTo>
                  <a:lnTo>
                    <a:pt x="158" y="326"/>
                  </a:lnTo>
                  <a:lnTo>
                    <a:pt x="157" y="326"/>
                  </a:lnTo>
                  <a:lnTo>
                    <a:pt x="156" y="326"/>
                  </a:lnTo>
                  <a:lnTo>
                    <a:pt x="154" y="326"/>
                  </a:lnTo>
                  <a:lnTo>
                    <a:pt x="151" y="326"/>
                  </a:lnTo>
                  <a:lnTo>
                    <a:pt x="151" y="324"/>
                  </a:lnTo>
                  <a:lnTo>
                    <a:pt x="150" y="324"/>
                  </a:lnTo>
                  <a:lnTo>
                    <a:pt x="148" y="324"/>
                  </a:lnTo>
                  <a:lnTo>
                    <a:pt x="145" y="324"/>
                  </a:lnTo>
                  <a:lnTo>
                    <a:pt x="145" y="326"/>
                  </a:lnTo>
                  <a:lnTo>
                    <a:pt x="141" y="326"/>
                  </a:lnTo>
                  <a:lnTo>
                    <a:pt x="140" y="326"/>
                  </a:lnTo>
                  <a:lnTo>
                    <a:pt x="138" y="326"/>
                  </a:lnTo>
                  <a:lnTo>
                    <a:pt x="132" y="326"/>
                  </a:lnTo>
                  <a:lnTo>
                    <a:pt x="131" y="326"/>
                  </a:lnTo>
                  <a:lnTo>
                    <a:pt x="131" y="324"/>
                  </a:lnTo>
                  <a:lnTo>
                    <a:pt x="130" y="324"/>
                  </a:lnTo>
                  <a:lnTo>
                    <a:pt x="131" y="324"/>
                  </a:lnTo>
                  <a:lnTo>
                    <a:pt x="131" y="323"/>
                  </a:lnTo>
                  <a:lnTo>
                    <a:pt x="131" y="321"/>
                  </a:lnTo>
                  <a:lnTo>
                    <a:pt x="132" y="321"/>
                  </a:lnTo>
                  <a:lnTo>
                    <a:pt x="132" y="320"/>
                  </a:lnTo>
                  <a:lnTo>
                    <a:pt x="132" y="319"/>
                  </a:lnTo>
                  <a:lnTo>
                    <a:pt x="132" y="316"/>
                  </a:lnTo>
                  <a:lnTo>
                    <a:pt x="134" y="316"/>
                  </a:lnTo>
                  <a:lnTo>
                    <a:pt x="134" y="313"/>
                  </a:lnTo>
                  <a:lnTo>
                    <a:pt x="134" y="308"/>
                  </a:lnTo>
                  <a:lnTo>
                    <a:pt x="135" y="308"/>
                  </a:lnTo>
                  <a:lnTo>
                    <a:pt x="135" y="307"/>
                  </a:lnTo>
                  <a:lnTo>
                    <a:pt x="135" y="301"/>
                  </a:lnTo>
                  <a:lnTo>
                    <a:pt x="137" y="301"/>
                  </a:lnTo>
                  <a:lnTo>
                    <a:pt x="137" y="298"/>
                  </a:lnTo>
                  <a:lnTo>
                    <a:pt x="137" y="297"/>
                  </a:lnTo>
                  <a:lnTo>
                    <a:pt x="137" y="295"/>
                  </a:lnTo>
                  <a:lnTo>
                    <a:pt x="138" y="295"/>
                  </a:lnTo>
                  <a:lnTo>
                    <a:pt x="138" y="293"/>
                  </a:lnTo>
                  <a:lnTo>
                    <a:pt x="137" y="293"/>
                  </a:lnTo>
                  <a:lnTo>
                    <a:pt x="138" y="293"/>
                  </a:lnTo>
                  <a:lnTo>
                    <a:pt x="137" y="293"/>
                  </a:lnTo>
                  <a:lnTo>
                    <a:pt x="137" y="290"/>
                  </a:lnTo>
                  <a:lnTo>
                    <a:pt x="138" y="290"/>
                  </a:lnTo>
                  <a:lnTo>
                    <a:pt x="138" y="288"/>
                  </a:lnTo>
                  <a:lnTo>
                    <a:pt x="137" y="288"/>
                  </a:lnTo>
                  <a:lnTo>
                    <a:pt x="137" y="287"/>
                  </a:lnTo>
                  <a:lnTo>
                    <a:pt x="138" y="287"/>
                  </a:lnTo>
                  <a:lnTo>
                    <a:pt x="138" y="285"/>
                  </a:lnTo>
                  <a:lnTo>
                    <a:pt x="138" y="283"/>
                  </a:lnTo>
                  <a:lnTo>
                    <a:pt x="140" y="283"/>
                  </a:lnTo>
                  <a:lnTo>
                    <a:pt x="140" y="271"/>
                  </a:lnTo>
                  <a:lnTo>
                    <a:pt x="140" y="268"/>
                  </a:lnTo>
                  <a:lnTo>
                    <a:pt x="141" y="268"/>
                  </a:lnTo>
                  <a:lnTo>
                    <a:pt x="141" y="265"/>
                  </a:lnTo>
                  <a:lnTo>
                    <a:pt x="141" y="264"/>
                  </a:lnTo>
                  <a:lnTo>
                    <a:pt x="143" y="264"/>
                  </a:lnTo>
                  <a:lnTo>
                    <a:pt x="143" y="262"/>
                  </a:lnTo>
                  <a:lnTo>
                    <a:pt x="143" y="261"/>
                  </a:lnTo>
                  <a:lnTo>
                    <a:pt x="143" y="259"/>
                  </a:lnTo>
                  <a:lnTo>
                    <a:pt x="144" y="259"/>
                  </a:lnTo>
                  <a:lnTo>
                    <a:pt x="144" y="255"/>
                  </a:lnTo>
                  <a:lnTo>
                    <a:pt x="144" y="254"/>
                  </a:lnTo>
                  <a:lnTo>
                    <a:pt x="145" y="254"/>
                  </a:lnTo>
                  <a:lnTo>
                    <a:pt x="145" y="252"/>
                  </a:lnTo>
                  <a:lnTo>
                    <a:pt x="145" y="251"/>
                  </a:lnTo>
                  <a:lnTo>
                    <a:pt x="144" y="251"/>
                  </a:lnTo>
                  <a:lnTo>
                    <a:pt x="144" y="249"/>
                  </a:lnTo>
                  <a:lnTo>
                    <a:pt x="143" y="249"/>
                  </a:lnTo>
                  <a:lnTo>
                    <a:pt x="143" y="248"/>
                  </a:lnTo>
                  <a:lnTo>
                    <a:pt x="144" y="248"/>
                  </a:lnTo>
                  <a:lnTo>
                    <a:pt x="144" y="247"/>
                  </a:lnTo>
                  <a:lnTo>
                    <a:pt x="145" y="247"/>
                  </a:lnTo>
                  <a:lnTo>
                    <a:pt x="145" y="244"/>
                  </a:lnTo>
                  <a:lnTo>
                    <a:pt x="145" y="242"/>
                  </a:lnTo>
                  <a:lnTo>
                    <a:pt x="147" y="242"/>
                  </a:lnTo>
                  <a:lnTo>
                    <a:pt x="148" y="242"/>
                  </a:lnTo>
                  <a:lnTo>
                    <a:pt x="148" y="241"/>
                  </a:lnTo>
                  <a:lnTo>
                    <a:pt x="148" y="239"/>
                  </a:lnTo>
                  <a:lnTo>
                    <a:pt x="150" y="239"/>
                  </a:lnTo>
                  <a:lnTo>
                    <a:pt x="150" y="238"/>
                  </a:lnTo>
                  <a:lnTo>
                    <a:pt x="151" y="238"/>
                  </a:lnTo>
                  <a:lnTo>
                    <a:pt x="151" y="236"/>
                  </a:lnTo>
                  <a:lnTo>
                    <a:pt x="153" y="236"/>
                  </a:lnTo>
                  <a:lnTo>
                    <a:pt x="153" y="235"/>
                  </a:lnTo>
                  <a:lnTo>
                    <a:pt x="154" y="235"/>
                  </a:lnTo>
                  <a:lnTo>
                    <a:pt x="154" y="234"/>
                  </a:lnTo>
                  <a:lnTo>
                    <a:pt x="154" y="232"/>
                  </a:lnTo>
                  <a:lnTo>
                    <a:pt x="156" y="232"/>
                  </a:lnTo>
                  <a:lnTo>
                    <a:pt x="156" y="231"/>
                  </a:lnTo>
                  <a:lnTo>
                    <a:pt x="157" y="231"/>
                  </a:lnTo>
                  <a:lnTo>
                    <a:pt x="158" y="231"/>
                  </a:lnTo>
                  <a:lnTo>
                    <a:pt x="158" y="229"/>
                  </a:lnTo>
                  <a:lnTo>
                    <a:pt x="160" y="229"/>
                  </a:lnTo>
                  <a:lnTo>
                    <a:pt x="160" y="228"/>
                  </a:lnTo>
                  <a:lnTo>
                    <a:pt x="161" y="228"/>
                  </a:lnTo>
                  <a:lnTo>
                    <a:pt x="161" y="226"/>
                  </a:lnTo>
                  <a:lnTo>
                    <a:pt x="163" y="226"/>
                  </a:lnTo>
                  <a:lnTo>
                    <a:pt x="164" y="226"/>
                  </a:lnTo>
                  <a:lnTo>
                    <a:pt x="164" y="225"/>
                  </a:lnTo>
                  <a:lnTo>
                    <a:pt x="166" y="225"/>
                  </a:lnTo>
                  <a:lnTo>
                    <a:pt x="166" y="223"/>
                  </a:lnTo>
                  <a:lnTo>
                    <a:pt x="167" y="223"/>
                  </a:lnTo>
                  <a:lnTo>
                    <a:pt x="168" y="223"/>
                  </a:lnTo>
                  <a:lnTo>
                    <a:pt x="168" y="222"/>
                  </a:lnTo>
                  <a:lnTo>
                    <a:pt x="170" y="222"/>
                  </a:lnTo>
                  <a:lnTo>
                    <a:pt x="170" y="221"/>
                  </a:lnTo>
                  <a:lnTo>
                    <a:pt x="171" y="221"/>
                  </a:lnTo>
                  <a:lnTo>
                    <a:pt x="171" y="219"/>
                  </a:lnTo>
                  <a:lnTo>
                    <a:pt x="173" y="219"/>
                  </a:lnTo>
                  <a:lnTo>
                    <a:pt x="174" y="219"/>
                  </a:lnTo>
                  <a:lnTo>
                    <a:pt x="176" y="219"/>
                  </a:lnTo>
                  <a:lnTo>
                    <a:pt x="176" y="218"/>
                  </a:lnTo>
                  <a:lnTo>
                    <a:pt x="177" y="218"/>
                  </a:lnTo>
                  <a:lnTo>
                    <a:pt x="179" y="218"/>
                  </a:lnTo>
                  <a:lnTo>
                    <a:pt x="179" y="216"/>
                  </a:lnTo>
                  <a:lnTo>
                    <a:pt x="180" y="216"/>
                  </a:lnTo>
                  <a:lnTo>
                    <a:pt x="181" y="216"/>
                  </a:lnTo>
                  <a:lnTo>
                    <a:pt x="181" y="215"/>
                  </a:lnTo>
                  <a:lnTo>
                    <a:pt x="183" y="215"/>
                  </a:lnTo>
                  <a:lnTo>
                    <a:pt x="184" y="215"/>
                  </a:lnTo>
                  <a:lnTo>
                    <a:pt x="186" y="215"/>
                  </a:lnTo>
                  <a:lnTo>
                    <a:pt x="186" y="213"/>
                  </a:lnTo>
                  <a:lnTo>
                    <a:pt x="187" y="213"/>
                  </a:lnTo>
                  <a:lnTo>
                    <a:pt x="187" y="212"/>
                  </a:lnTo>
                  <a:lnTo>
                    <a:pt x="187" y="211"/>
                  </a:lnTo>
                  <a:lnTo>
                    <a:pt x="186" y="211"/>
                  </a:lnTo>
                  <a:lnTo>
                    <a:pt x="186" y="209"/>
                  </a:lnTo>
                  <a:lnTo>
                    <a:pt x="184" y="209"/>
                  </a:lnTo>
                  <a:lnTo>
                    <a:pt x="184" y="208"/>
                  </a:lnTo>
                  <a:lnTo>
                    <a:pt x="183" y="208"/>
                  </a:lnTo>
                  <a:lnTo>
                    <a:pt x="183" y="206"/>
                  </a:lnTo>
                  <a:lnTo>
                    <a:pt x="184" y="206"/>
                  </a:lnTo>
                  <a:lnTo>
                    <a:pt x="186" y="206"/>
                  </a:lnTo>
                  <a:lnTo>
                    <a:pt x="187" y="206"/>
                  </a:lnTo>
                  <a:lnTo>
                    <a:pt x="187" y="205"/>
                  </a:lnTo>
                  <a:lnTo>
                    <a:pt x="189" y="205"/>
                  </a:lnTo>
                  <a:lnTo>
                    <a:pt x="190" y="205"/>
                  </a:lnTo>
                  <a:lnTo>
                    <a:pt x="190" y="203"/>
                  </a:lnTo>
                  <a:lnTo>
                    <a:pt x="192" y="203"/>
                  </a:lnTo>
                  <a:lnTo>
                    <a:pt x="193" y="203"/>
                  </a:lnTo>
                  <a:lnTo>
                    <a:pt x="194" y="203"/>
                  </a:lnTo>
                  <a:lnTo>
                    <a:pt x="196" y="203"/>
                  </a:lnTo>
                  <a:lnTo>
                    <a:pt x="196" y="202"/>
                  </a:lnTo>
                  <a:lnTo>
                    <a:pt x="197" y="202"/>
                  </a:lnTo>
                  <a:lnTo>
                    <a:pt x="199" y="202"/>
                  </a:lnTo>
                  <a:lnTo>
                    <a:pt x="200" y="202"/>
                  </a:lnTo>
                  <a:lnTo>
                    <a:pt x="202" y="202"/>
                  </a:lnTo>
                  <a:lnTo>
                    <a:pt x="202" y="200"/>
                  </a:lnTo>
                  <a:lnTo>
                    <a:pt x="203" y="200"/>
                  </a:lnTo>
                  <a:lnTo>
                    <a:pt x="204" y="200"/>
                  </a:lnTo>
                  <a:lnTo>
                    <a:pt x="206" y="200"/>
                  </a:lnTo>
                  <a:lnTo>
                    <a:pt x="207" y="200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2" y="199"/>
                  </a:lnTo>
                  <a:lnTo>
                    <a:pt x="215" y="199"/>
                  </a:lnTo>
                  <a:lnTo>
                    <a:pt x="216" y="199"/>
                  </a:lnTo>
                  <a:lnTo>
                    <a:pt x="216" y="198"/>
                  </a:lnTo>
                  <a:lnTo>
                    <a:pt x="219" y="198"/>
                  </a:lnTo>
                  <a:lnTo>
                    <a:pt x="220" y="198"/>
                  </a:lnTo>
                  <a:lnTo>
                    <a:pt x="222" y="198"/>
                  </a:lnTo>
                  <a:lnTo>
                    <a:pt x="225" y="198"/>
                  </a:lnTo>
                  <a:lnTo>
                    <a:pt x="225" y="196"/>
                  </a:lnTo>
                  <a:lnTo>
                    <a:pt x="226" y="196"/>
                  </a:lnTo>
                  <a:lnTo>
                    <a:pt x="228" y="196"/>
                  </a:lnTo>
                  <a:lnTo>
                    <a:pt x="229" y="196"/>
                  </a:lnTo>
                  <a:lnTo>
                    <a:pt x="229" y="195"/>
                  </a:lnTo>
                  <a:lnTo>
                    <a:pt x="232" y="195"/>
                  </a:lnTo>
                  <a:lnTo>
                    <a:pt x="232" y="196"/>
                  </a:lnTo>
                  <a:lnTo>
                    <a:pt x="233" y="196"/>
                  </a:lnTo>
                  <a:lnTo>
                    <a:pt x="236" y="196"/>
                  </a:lnTo>
                  <a:lnTo>
                    <a:pt x="238" y="196"/>
                  </a:lnTo>
                  <a:lnTo>
                    <a:pt x="239" y="196"/>
                  </a:lnTo>
                  <a:lnTo>
                    <a:pt x="242" y="196"/>
                  </a:lnTo>
                  <a:lnTo>
                    <a:pt x="245" y="196"/>
                  </a:lnTo>
                  <a:lnTo>
                    <a:pt x="255" y="196"/>
                  </a:lnTo>
                  <a:lnTo>
                    <a:pt x="256" y="196"/>
                  </a:lnTo>
                  <a:lnTo>
                    <a:pt x="256" y="198"/>
                  </a:lnTo>
                  <a:lnTo>
                    <a:pt x="258" y="198"/>
                  </a:lnTo>
                  <a:lnTo>
                    <a:pt x="259" y="198"/>
                  </a:lnTo>
                  <a:lnTo>
                    <a:pt x="261" y="198"/>
                  </a:lnTo>
                  <a:lnTo>
                    <a:pt x="265" y="198"/>
                  </a:lnTo>
                  <a:lnTo>
                    <a:pt x="265" y="199"/>
                  </a:lnTo>
                  <a:lnTo>
                    <a:pt x="266" y="199"/>
                  </a:lnTo>
                  <a:lnTo>
                    <a:pt x="268" y="199"/>
                  </a:lnTo>
                  <a:lnTo>
                    <a:pt x="269" y="199"/>
                  </a:lnTo>
                  <a:lnTo>
                    <a:pt x="269" y="200"/>
                  </a:lnTo>
                  <a:lnTo>
                    <a:pt x="271" y="200"/>
                  </a:lnTo>
                  <a:lnTo>
                    <a:pt x="272" y="200"/>
                  </a:lnTo>
                  <a:lnTo>
                    <a:pt x="272" y="202"/>
                  </a:lnTo>
                  <a:lnTo>
                    <a:pt x="274" y="202"/>
                  </a:lnTo>
                  <a:lnTo>
                    <a:pt x="274" y="203"/>
                  </a:lnTo>
                  <a:lnTo>
                    <a:pt x="275" y="203"/>
                  </a:lnTo>
                  <a:lnTo>
                    <a:pt x="279" y="203"/>
                  </a:lnTo>
                  <a:lnTo>
                    <a:pt x="279" y="205"/>
                  </a:lnTo>
                  <a:lnTo>
                    <a:pt x="281" y="205"/>
                  </a:lnTo>
                  <a:lnTo>
                    <a:pt x="282" y="205"/>
                  </a:lnTo>
                  <a:lnTo>
                    <a:pt x="282" y="206"/>
                  </a:lnTo>
                  <a:lnTo>
                    <a:pt x="284" y="206"/>
                  </a:lnTo>
                  <a:lnTo>
                    <a:pt x="284" y="208"/>
                  </a:lnTo>
                  <a:lnTo>
                    <a:pt x="285" y="208"/>
                  </a:lnTo>
                  <a:lnTo>
                    <a:pt x="285" y="211"/>
                  </a:lnTo>
                  <a:lnTo>
                    <a:pt x="285" y="212"/>
                  </a:lnTo>
                  <a:lnTo>
                    <a:pt x="287" y="212"/>
                  </a:lnTo>
                  <a:lnTo>
                    <a:pt x="288" y="212"/>
                  </a:lnTo>
                  <a:lnTo>
                    <a:pt x="288" y="213"/>
                  </a:lnTo>
                  <a:lnTo>
                    <a:pt x="289" y="213"/>
                  </a:lnTo>
                  <a:lnTo>
                    <a:pt x="289" y="215"/>
                  </a:lnTo>
                  <a:lnTo>
                    <a:pt x="291" y="215"/>
                  </a:lnTo>
                  <a:lnTo>
                    <a:pt x="292" y="215"/>
                  </a:lnTo>
                  <a:lnTo>
                    <a:pt x="292" y="216"/>
                  </a:lnTo>
                  <a:lnTo>
                    <a:pt x="294" y="216"/>
                  </a:lnTo>
                  <a:lnTo>
                    <a:pt x="294" y="218"/>
                  </a:lnTo>
                  <a:lnTo>
                    <a:pt x="295" y="218"/>
                  </a:lnTo>
                  <a:lnTo>
                    <a:pt x="295" y="219"/>
                  </a:lnTo>
                  <a:lnTo>
                    <a:pt x="297" y="219"/>
                  </a:lnTo>
                  <a:lnTo>
                    <a:pt x="298" y="219"/>
                  </a:lnTo>
                  <a:lnTo>
                    <a:pt x="298" y="221"/>
                  </a:lnTo>
                  <a:lnTo>
                    <a:pt x="297" y="221"/>
                  </a:lnTo>
                  <a:lnTo>
                    <a:pt x="298" y="221"/>
                  </a:lnTo>
                  <a:lnTo>
                    <a:pt x="298" y="222"/>
                  </a:lnTo>
                  <a:lnTo>
                    <a:pt x="300" y="222"/>
                  </a:lnTo>
                  <a:lnTo>
                    <a:pt x="301" y="222"/>
                  </a:lnTo>
                  <a:lnTo>
                    <a:pt x="301" y="223"/>
                  </a:lnTo>
                  <a:lnTo>
                    <a:pt x="301" y="225"/>
                  </a:lnTo>
                  <a:lnTo>
                    <a:pt x="302" y="225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5" y="226"/>
                  </a:lnTo>
                  <a:lnTo>
                    <a:pt x="305" y="228"/>
                  </a:lnTo>
                  <a:lnTo>
                    <a:pt x="307" y="228"/>
                  </a:lnTo>
                  <a:lnTo>
                    <a:pt x="307" y="229"/>
                  </a:lnTo>
                  <a:lnTo>
                    <a:pt x="307" y="231"/>
                  </a:lnTo>
                  <a:lnTo>
                    <a:pt x="308" y="231"/>
                  </a:lnTo>
                  <a:lnTo>
                    <a:pt x="308" y="232"/>
                  </a:lnTo>
                  <a:lnTo>
                    <a:pt x="308" y="234"/>
                  </a:lnTo>
                  <a:lnTo>
                    <a:pt x="310" y="234"/>
                  </a:lnTo>
                  <a:lnTo>
                    <a:pt x="310" y="235"/>
                  </a:lnTo>
                  <a:lnTo>
                    <a:pt x="311" y="235"/>
                  </a:lnTo>
                  <a:lnTo>
                    <a:pt x="311" y="236"/>
                  </a:lnTo>
                  <a:lnTo>
                    <a:pt x="313" y="236"/>
                  </a:lnTo>
                  <a:lnTo>
                    <a:pt x="313" y="238"/>
                  </a:lnTo>
                  <a:lnTo>
                    <a:pt x="314" y="238"/>
                  </a:lnTo>
                  <a:lnTo>
                    <a:pt x="314" y="239"/>
                  </a:lnTo>
                  <a:lnTo>
                    <a:pt x="315" y="239"/>
                  </a:lnTo>
                  <a:lnTo>
                    <a:pt x="317" y="239"/>
                  </a:lnTo>
                  <a:lnTo>
                    <a:pt x="317" y="241"/>
                  </a:lnTo>
                  <a:lnTo>
                    <a:pt x="318" y="241"/>
                  </a:lnTo>
                  <a:lnTo>
                    <a:pt x="320" y="241"/>
                  </a:lnTo>
                  <a:lnTo>
                    <a:pt x="320" y="242"/>
                  </a:lnTo>
                  <a:lnTo>
                    <a:pt x="321" y="242"/>
                  </a:lnTo>
                  <a:lnTo>
                    <a:pt x="321" y="244"/>
                  </a:lnTo>
                  <a:lnTo>
                    <a:pt x="323" y="244"/>
                  </a:lnTo>
                  <a:lnTo>
                    <a:pt x="325" y="244"/>
                  </a:lnTo>
                  <a:lnTo>
                    <a:pt x="325" y="245"/>
                  </a:lnTo>
                  <a:lnTo>
                    <a:pt x="327" y="245"/>
                  </a:lnTo>
                  <a:lnTo>
                    <a:pt x="327" y="247"/>
                  </a:lnTo>
                  <a:lnTo>
                    <a:pt x="327" y="249"/>
                  </a:lnTo>
                  <a:lnTo>
                    <a:pt x="328" y="249"/>
                  </a:lnTo>
                  <a:lnTo>
                    <a:pt x="328" y="251"/>
                  </a:lnTo>
                  <a:lnTo>
                    <a:pt x="330" y="251"/>
                  </a:lnTo>
                  <a:lnTo>
                    <a:pt x="330" y="252"/>
                  </a:lnTo>
                  <a:lnTo>
                    <a:pt x="331" y="252"/>
                  </a:lnTo>
                  <a:lnTo>
                    <a:pt x="333" y="252"/>
                  </a:lnTo>
                  <a:lnTo>
                    <a:pt x="333" y="254"/>
                  </a:lnTo>
                  <a:lnTo>
                    <a:pt x="334" y="254"/>
                  </a:lnTo>
                  <a:lnTo>
                    <a:pt x="336" y="254"/>
                  </a:lnTo>
                  <a:lnTo>
                    <a:pt x="337" y="254"/>
                  </a:lnTo>
                  <a:lnTo>
                    <a:pt x="337" y="255"/>
                  </a:lnTo>
                  <a:lnTo>
                    <a:pt x="338" y="255"/>
                  </a:lnTo>
                  <a:lnTo>
                    <a:pt x="340" y="255"/>
                  </a:lnTo>
                  <a:lnTo>
                    <a:pt x="341" y="255"/>
                  </a:lnTo>
                  <a:lnTo>
                    <a:pt x="341" y="257"/>
                  </a:lnTo>
                  <a:lnTo>
                    <a:pt x="343" y="257"/>
                  </a:lnTo>
                  <a:lnTo>
                    <a:pt x="344" y="257"/>
                  </a:lnTo>
                  <a:lnTo>
                    <a:pt x="344" y="258"/>
                  </a:lnTo>
                  <a:lnTo>
                    <a:pt x="346" y="258"/>
                  </a:lnTo>
                  <a:lnTo>
                    <a:pt x="347" y="258"/>
                  </a:lnTo>
                  <a:lnTo>
                    <a:pt x="347" y="259"/>
                  </a:lnTo>
                  <a:lnTo>
                    <a:pt x="350" y="259"/>
                  </a:lnTo>
                  <a:lnTo>
                    <a:pt x="351" y="259"/>
                  </a:lnTo>
                  <a:lnTo>
                    <a:pt x="353" y="259"/>
                  </a:lnTo>
                  <a:lnTo>
                    <a:pt x="353" y="261"/>
                  </a:lnTo>
                  <a:lnTo>
                    <a:pt x="356" y="261"/>
                  </a:lnTo>
                  <a:lnTo>
                    <a:pt x="356" y="259"/>
                  </a:lnTo>
                  <a:lnTo>
                    <a:pt x="357" y="259"/>
                  </a:lnTo>
                  <a:lnTo>
                    <a:pt x="357" y="261"/>
                  </a:lnTo>
                  <a:lnTo>
                    <a:pt x="359" y="261"/>
                  </a:lnTo>
                  <a:lnTo>
                    <a:pt x="359" y="262"/>
                  </a:lnTo>
                  <a:lnTo>
                    <a:pt x="360" y="262"/>
                  </a:lnTo>
                  <a:lnTo>
                    <a:pt x="361" y="262"/>
                  </a:lnTo>
                  <a:lnTo>
                    <a:pt x="364" y="262"/>
                  </a:lnTo>
                  <a:lnTo>
                    <a:pt x="366" y="262"/>
                  </a:lnTo>
                  <a:lnTo>
                    <a:pt x="366" y="264"/>
                  </a:lnTo>
                  <a:lnTo>
                    <a:pt x="369" y="264"/>
                  </a:lnTo>
                  <a:lnTo>
                    <a:pt x="370" y="264"/>
                  </a:lnTo>
                  <a:lnTo>
                    <a:pt x="372" y="264"/>
                  </a:lnTo>
                  <a:lnTo>
                    <a:pt x="372" y="265"/>
                  </a:lnTo>
                  <a:lnTo>
                    <a:pt x="373" y="265"/>
                  </a:lnTo>
                  <a:lnTo>
                    <a:pt x="374" y="265"/>
                  </a:lnTo>
                  <a:lnTo>
                    <a:pt x="377" y="265"/>
                  </a:lnTo>
                  <a:lnTo>
                    <a:pt x="377" y="267"/>
                  </a:lnTo>
                  <a:lnTo>
                    <a:pt x="379" y="267"/>
                  </a:lnTo>
                  <a:lnTo>
                    <a:pt x="382" y="267"/>
                  </a:lnTo>
                  <a:lnTo>
                    <a:pt x="385" y="267"/>
                  </a:lnTo>
                  <a:lnTo>
                    <a:pt x="386" y="267"/>
                  </a:lnTo>
                  <a:lnTo>
                    <a:pt x="386" y="268"/>
                  </a:lnTo>
                  <a:lnTo>
                    <a:pt x="387" y="268"/>
                  </a:lnTo>
                  <a:lnTo>
                    <a:pt x="387" y="267"/>
                  </a:lnTo>
                  <a:lnTo>
                    <a:pt x="389" y="267"/>
                  </a:lnTo>
                  <a:lnTo>
                    <a:pt x="389" y="268"/>
                  </a:lnTo>
                  <a:lnTo>
                    <a:pt x="390" y="268"/>
                  </a:lnTo>
                  <a:lnTo>
                    <a:pt x="392" y="268"/>
                  </a:lnTo>
                  <a:lnTo>
                    <a:pt x="393" y="268"/>
                  </a:lnTo>
                  <a:lnTo>
                    <a:pt x="395" y="268"/>
                  </a:lnTo>
                  <a:lnTo>
                    <a:pt x="395" y="270"/>
                  </a:lnTo>
                  <a:lnTo>
                    <a:pt x="397" y="270"/>
                  </a:lnTo>
                  <a:lnTo>
                    <a:pt x="400" y="270"/>
                  </a:lnTo>
                  <a:lnTo>
                    <a:pt x="402" y="270"/>
                  </a:lnTo>
                  <a:lnTo>
                    <a:pt x="403" y="270"/>
                  </a:lnTo>
                  <a:lnTo>
                    <a:pt x="403" y="271"/>
                  </a:lnTo>
                  <a:lnTo>
                    <a:pt x="403" y="272"/>
                  </a:lnTo>
                  <a:lnTo>
                    <a:pt x="405" y="272"/>
                  </a:lnTo>
                  <a:lnTo>
                    <a:pt x="406" y="272"/>
                  </a:lnTo>
                  <a:lnTo>
                    <a:pt x="412" y="272"/>
                  </a:lnTo>
                  <a:lnTo>
                    <a:pt x="413" y="272"/>
                  </a:lnTo>
                  <a:lnTo>
                    <a:pt x="413" y="274"/>
                  </a:lnTo>
                  <a:lnTo>
                    <a:pt x="415" y="274"/>
                  </a:lnTo>
                  <a:lnTo>
                    <a:pt x="416" y="274"/>
                  </a:lnTo>
                  <a:lnTo>
                    <a:pt x="418" y="274"/>
                  </a:lnTo>
                  <a:lnTo>
                    <a:pt x="418" y="275"/>
                  </a:lnTo>
                  <a:lnTo>
                    <a:pt x="419" y="275"/>
                  </a:lnTo>
                  <a:lnTo>
                    <a:pt x="421" y="275"/>
                  </a:lnTo>
                  <a:lnTo>
                    <a:pt x="422" y="275"/>
                  </a:lnTo>
                  <a:lnTo>
                    <a:pt x="422" y="277"/>
                  </a:lnTo>
                  <a:lnTo>
                    <a:pt x="423" y="277"/>
                  </a:lnTo>
                  <a:lnTo>
                    <a:pt x="425" y="277"/>
                  </a:lnTo>
                  <a:lnTo>
                    <a:pt x="426" y="277"/>
                  </a:lnTo>
                  <a:lnTo>
                    <a:pt x="426" y="278"/>
                  </a:lnTo>
                  <a:lnTo>
                    <a:pt x="428" y="278"/>
                  </a:lnTo>
                  <a:lnTo>
                    <a:pt x="428" y="280"/>
                  </a:lnTo>
                  <a:lnTo>
                    <a:pt x="429" y="280"/>
                  </a:lnTo>
                  <a:lnTo>
                    <a:pt x="431" y="280"/>
                  </a:lnTo>
                  <a:lnTo>
                    <a:pt x="433" y="280"/>
                  </a:lnTo>
                  <a:lnTo>
                    <a:pt x="433" y="281"/>
                  </a:lnTo>
                  <a:lnTo>
                    <a:pt x="435" y="281"/>
                  </a:lnTo>
                  <a:lnTo>
                    <a:pt x="439" y="281"/>
                  </a:lnTo>
                  <a:lnTo>
                    <a:pt x="442" y="281"/>
                  </a:lnTo>
                  <a:lnTo>
                    <a:pt x="444" y="281"/>
                  </a:lnTo>
                  <a:lnTo>
                    <a:pt x="444" y="280"/>
                  </a:lnTo>
                  <a:lnTo>
                    <a:pt x="446" y="280"/>
                  </a:lnTo>
                  <a:lnTo>
                    <a:pt x="446" y="281"/>
                  </a:lnTo>
                  <a:lnTo>
                    <a:pt x="448" y="281"/>
                  </a:lnTo>
                  <a:lnTo>
                    <a:pt x="455" y="281"/>
                  </a:lnTo>
                  <a:lnTo>
                    <a:pt x="458" y="281"/>
                  </a:lnTo>
                  <a:lnTo>
                    <a:pt x="461" y="281"/>
                  </a:lnTo>
                  <a:lnTo>
                    <a:pt x="462" y="281"/>
                  </a:lnTo>
                  <a:lnTo>
                    <a:pt x="465" y="281"/>
                  </a:lnTo>
                  <a:lnTo>
                    <a:pt x="465" y="283"/>
                  </a:lnTo>
                  <a:lnTo>
                    <a:pt x="472" y="283"/>
                  </a:lnTo>
                  <a:lnTo>
                    <a:pt x="477" y="283"/>
                  </a:lnTo>
                  <a:lnTo>
                    <a:pt x="480" y="283"/>
                  </a:lnTo>
                  <a:lnTo>
                    <a:pt x="488" y="283"/>
                  </a:lnTo>
                  <a:lnTo>
                    <a:pt x="488" y="284"/>
                  </a:lnTo>
                  <a:lnTo>
                    <a:pt x="493" y="284"/>
                  </a:lnTo>
                  <a:lnTo>
                    <a:pt x="493" y="283"/>
                  </a:lnTo>
                  <a:lnTo>
                    <a:pt x="495" y="283"/>
                  </a:lnTo>
                  <a:lnTo>
                    <a:pt x="497" y="283"/>
                  </a:lnTo>
                  <a:lnTo>
                    <a:pt x="498" y="283"/>
                  </a:lnTo>
                  <a:lnTo>
                    <a:pt x="500" y="283"/>
                  </a:lnTo>
                  <a:lnTo>
                    <a:pt x="500" y="281"/>
                  </a:lnTo>
                  <a:lnTo>
                    <a:pt x="501" y="281"/>
                  </a:lnTo>
                  <a:lnTo>
                    <a:pt x="503" y="281"/>
                  </a:lnTo>
                  <a:lnTo>
                    <a:pt x="503" y="280"/>
                  </a:lnTo>
                  <a:lnTo>
                    <a:pt x="504" y="280"/>
                  </a:lnTo>
                  <a:lnTo>
                    <a:pt x="504" y="278"/>
                  </a:lnTo>
                  <a:lnTo>
                    <a:pt x="505" y="278"/>
                  </a:lnTo>
                  <a:lnTo>
                    <a:pt x="505" y="277"/>
                  </a:lnTo>
                  <a:lnTo>
                    <a:pt x="507" y="277"/>
                  </a:lnTo>
                  <a:lnTo>
                    <a:pt x="508" y="277"/>
                  </a:lnTo>
                  <a:lnTo>
                    <a:pt x="508" y="280"/>
                  </a:lnTo>
                  <a:lnTo>
                    <a:pt x="507" y="280"/>
                  </a:lnTo>
                  <a:lnTo>
                    <a:pt x="507" y="281"/>
                  </a:lnTo>
                  <a:lnTo>
                    <a:pt x="508" y="281"/>
                  </a:lnTo>
                  <a:lnTo>
                    <a:pt x="508" y="283"/>
                  </a:lnTo>
                  <a:lnTo>
                    <a:pt x="508" y="284"/>
                  </a:lnTo>
                  <a:lnTo>
                    <a:pt x="510" y="284"/>
                  </a:lnTo>
                  <a:lnTo>
                    <a:pt x="510" y="285"/>
                  </a:lnTo>
                  <a:lnTo>
                    <a:pt x="511" y="285"/>
                  </a:lnTo>
                  <a:lnTo>
                    <a:pt x="511" y="287"/>
                  </a:lnTo>
                  <a:lnTo>
                    <a:pt x="513" y="287"/>
                  </a:lnTo>
                  <a:lnTo>
                    <a:pt x="514" y="287"/>
                  </a:lnTo>
                  <a:lnTo>
                    <a:pt x="513" y="287"/>
                  </a:lnTo>
                  <a:lnTo>
                    <a:pt x="513" y="288"/>
                  </a:lnTo>
                  <a:lnTo>
                    <a:pt x="514" y="288"/>
                  </a:lnTo>
                  <a:lnTo>
                    <a:pt x="514" y="290"/>
                  </a:lnTo>
                  <a:lnTo>
                    <a:pt x="516" y="290"/>
                  </a:lnTo>
                  <a:lnTo>
                    <a:pt x="517" y="290"/>
                  </a:lnTo>
                  <a:lnTo>
                    <a:pt x="517" y="291"/>
                  </a:lnTo>
                  <a:lnTo>
                    <a:pt x="518" y="291"/>
                  </a:lnTo>
                  <a:lnTo>
                    <a:pt x="520" y="291"/>
                  </a:lnTo>
                  <a:lnTo>
                    <a:pt x="521" y="291"/>
                  </a:lnTo>
                  <a:lnTo>
                    <a:pt x="521" y="293"/>
                  </a:lnTo>
                  <a:lnTo>
                    <a:pt x="523" y="293"/>
                  </a:lnTo>
                  <a:lnTo>
                    <a:pt x="524" y="293"/>
                  </a:lnTo>
                  <a:lnTo>
                    <a:pt x="524" y="294"/>
                  </a:lnTo>
                  <a:lnTo>
                    <a:pt x="526" y="294"/>
                  </a:lnTo>
                  <a:lnTo>
                    <a:pt x="527" y="294"/>
                  </a:lnTo>
                  <a:lnTo>
                    <a:pt x="527" y="295"/>
                  </a:lnTo>
                  <a:lnTo>
                    <a:pt x="529" y="295"/>
                  </a:lnTo>
                  <a:lnTo>
                    <a:pt x="530" y="295"/>
                  </a:lnTo>
                  <a:lnTo>
                    <a:pt x="530" y="297"/>
                  </a:lnTo>
                  <a:lnTo>
                    <a:pt x="531" y="297"/>
                  </a:lnTo>
                  <a:lnTo>
                    <a:pt x="533" y="297"/>
                  </a:lnTo>
                  <a:lnTo>
                    <a:pt x="534" y="297"/>
                  </a:lnTo>
                  <a:lnTo>
                    <a:pt x="534" y="298"/>
                  </a:lnTo>
                  <a:lnTo>
                    <a:pt x="536" y="298"/>
                  </a:lnTo>
                  <a:lnTo>
                    <a:pt x="537" y="298"/>
                  </a:lnTo>
                  <a:lnTo>
                    <a:pt x="539" y="298"/>
                  </a:lnTo>
                  <a:lnTo>
                    <a:pt x="539" y="300"/>
                  </a:lnTo>
                  <a:lnTo>
                    <a:pt x="540" y="300"/>
                  </a:lnTo>
                  <a:lnTo>
                    <a:pt x="541" y="300"/>
                  </a:lnTo>
                  <a:lnTo>
                    <a:pt x="544" y="300"/>
                  </a:lnTo>
                  <a:lnTo>
                    <a:pt x="547" y="300"/>
                  </a:lnTo>
                  <a:lnTo>
                    <a:pt x="549" y="300"/>
                  </a:lnTo>
                  <a:lnTo>
                    <a:pt x="552" y="300"/>
                  </a:lnTo>
                  <a:lnTo>
                    <a:pt x="552" y="301"/>
                  </a:lnTo>
                  <a:lnTo>
                    <a:pt x="552" y="303"/>
                  </a:lnTo>
                  <a:lnTo>
                    <a:pt x="553" y="303"/>
                  </a:lnTo>
                  <a:lnTo>
                    <a:pt x="554" y="303"/>
                  </a:lnTo>
                  <a:lnTo>
                    <a:pt x="554" y="304"/>
                  </a:lnTo>
                  <a:lnTo>
                    <a:pt x="556" y="304"/>
                  </a:lnTo>
                  <a:lnTo>
                    <a:pt x="556" y="308"/>
                  </a:lnTo>
                  <a:lnTo>
                    <a:pt x="556" y="310"/>
                  </a:lnTo>
                  <a:lnTo>
                    <a:pt x="557" y="310"/>
                  </a:lnTo>
                  <a:lnTo>
                    <a:pt x="557" y="313"/>
                  </a:lnTo>
                  <a:lnTo>
                    <a:pt x="559" y="313"/>
                  </a:lnTo>
                  <a:lnTo>
                    <a:pt x="559" y="314"/>
                  </a:lnTo>
                  <a:lnTo>
                    <a:pt x="559" y="316"/>
                  </a:lnTo>
                  <a:lnTo>
                    <a:pt x="560" y="316"/>
                  </a:lnTo>
                  <a:lnTo>
                    <a:pt x="560" y="317"/>
                  </a:lnTo>
                  <a:lnTo>
                    <a:pt x="562" y="317"/>
                  </a:lnTo>
                  <a:lnTo>
                    <a:pt x="562" y="319"/>
                  </a:lnTo>
                  <a:lnTo>
                    <a:pt x="560" y="319"/>
                  </a:lnTo>
                  <a:lnTo>
                    <a:pt x="560" y="320"/>
                  </a:lnTo>
                  <a:lnTo>
                    <a:pt x="557" y="320"/>
                  </a:lnTo>
                  <a:lnTo>
                    <a:pt x="556" y="320"/>
                  </a:lnTo>
                  <a:lnTo>
                    <a:pt x="556" y="321"/>
                  </a:lnTo>
                  <a:lnTo>
                    <a:pt x="554" y="321"/>
                  </a:lnTo>
                  <a:lnTo>
                    <a:pt x="553" y="321"/>
                  </a:lnTo>
                  <a:lnTo>
                    <a:pt x="552" y="321"/>
                  </a:lnTo>
                  <a:lnTo>
                    <a:pt x="552" y="323"/>
                  </a:lnTo>
                  <a:lnTo>
                    <a:pt x="550" y="323"/>
                  </a:lnTo>
                  <a:lnTo>
                    <a:pt x="549" y="323"/>
                  </a:lnTo>
                  <a:lnTo>
                    <a:pt x="549" y="326"/>
                  </a:lnTo>
                  <a:lnTo>
                    <a:pt x="546" y="326"/>
                  </a:lnTo>
                  <a:lnTo>
                    <a:pt x="543" y="326"/>
                  </a:lnTo>
                  <a:lnTo>
                    <a:pt x="543" y="327"/>
                  </a:lnTo>
                  <a:lnTo>
                    <a:pt x="541" y="327"/>
                  </a:lnTo>
                  <a:lnTo>
                    <a:pt x="540" y="327"/>
                  </a:lnTo>
                  <a:lnTo>
                    <a:pt x="539" y="327"/>
                  </a:lnTo>
                  <a:lnTo>
                    <a:pt x="537" y="327"/>
                  </a:lnTo>
                  <a:lnTo>
                    <a:pt x="536" y="327"/>
                  </a:lnTo>
                  <a:lnTo>
                    <a:pt x="534" y="327"/>
                  </a:lnTo>
                  <a:lnTo>
                    <a:pt x="533" y="327"/>
                  </a:lnTo>
                  <a:lnTo>
                    <a:pt x="533" y="329"/>
                  </a:lnTo>
                  <a:lnTo>
                    <a:pt x="531" y="329"/>
                  </a:lnTo>
                  <a:lnTo>
                    <a:pt x="531" y="330"/>
                  </a:lnTo>
                  <a:lnTo>
                    <a:pt x="530" y="330"/>
                  </a:lnTo>
                  <a:lnTo>
                    <a:pt x="529" y="330"/>
                  </a:lnTo>
                  <a:lnTo>
                    <a:pt x="527" y="330"/>
                  </a:lnTo>
                  <a:lnTo>
                    <a:pt x="527" y="331"/>
                  </a:lnTo>
                  <a:lnTo>
                    <a:pt x="526" y="331"/>
                  </a:lnTo>
                  <a:lnTo>
                    <a:pt x="524" y="331"/>
                  </a:lnTo>
                  <a:lnTo>
                    <a:pt x="524" y="333"/>
                  </a:lnTo>
                  <a:lnTo>
                    <a:pt x="523" y="333"/>
                  </a:lnTo>
                  <a:lnTo>
                    <a:pt x="521" y="333"/>
                  </a:lnTo>
                  <a:lnTo>
                    <a:pt x="520" y="333"/>
                  </a:lnTo>
                  <a:lnTo>
                    <a:pt x="520" y="334"/>
                  </a:lnTo>
                  <a:lnTo>
                    <a:pt x="518" y="334"/>
                  </a:lnTo>
                  <a:lnTo>
                    <a:pt x="517" y="334"/>
                  </a:lnTo>
                  <a:lnTo>
                    <a:pt x="516" y="334"/>
                  </a:lnTo>
                  <a:lnTo>
                    <a:pt x="516" y="337"/>
                  </a:lnTo>
                  <a:lnTo>
                    <a:pt x="514" y="337"/>
                  </a:lnTo>
                  <a:lnTo>
                    <a:pt x="514" y="339"/>
                  </a:lnTo>
                  <a:lnTo>
                    <a:pt x="511" y="339"/>
                  </a:lnTo>
                  <a:lnTo>
                    <a:pt x="510" y="339"/>
                  </a:lnTo>
                  <a:lnTo>
                    <a:pt x="510" y="340"/>
                  </a:lnTo>
                  <a:lnTo>
                    <a:pt x="508" y="340"/>
                  </a:lnTo>
                  <a:lnTo>
                    <a:pt x="507" y="340"/>
                  </a:lnTo>
                  <a:lnTo>
                    <a:pt x="507" y="342"/>
                  </a:lnTo>
                  <a:lnTo>
                    <a:pt x="505" y="342"/>
                  </a:lnTo>
                  <a:lnTo>
                    <a:pt x="504" y="342"/>
                  </a:lnTo>
                  <a:lnTo>
                    <a:pt x="504" y="343"/>
                  </a:lnTo>
                  <a:lnTo>
                    <a:pt x="503" y="343"/>
                  </a:lnTo>
                  <a:lnTo>
                    <a:pt x="503" y="344"/>
                  </a:lnTo>
                  <a:lnTo>
                    <a:pt x="504" y="344"/>
                  </a:lnTo>
                  <a:lnTo>
                    <a:pt x="504" y="349"/>
                  </a:lnTo>
                  <a:lnTo>
                    <a:pt x="488" y="360"/>
                  </a:lnTo>
                  <a:lnTo>
                    <a:pt x="481" y="380"/>
                  </a:lnTo>
                  <a:lnTo>
                    <a:pt x="475" y="409"/>
                  </a:lnTo>
                  <a:lnTo>
                    <a:pt x="478" y="454"/>
                  </a:lnTo>
                  <a:lnTo>
                    <a:pt x="487" y="478"/>
                  </a:lnTo>
                  <a:lnTo>
                    <a:pt x="490" y="523"/>
                  </a:lnTo>
                  <a:lnTo>
                    <a:pt x="493" y="552"/>
                  </a:lnTo>
                  <a:lnTo>
                    <a:pt x="477" y="578"/>
                  </a:lnTo>
                  <a:lnTo>
                    <a:pt x="480" y="612"/>
                  </a:lnTo>
                  <a:lnTo>
                    <a:pt x="472" y="631"/>
                  </a:lnTo>
                  <a:lnTo>
                    <a:pt x="465" y="661"/>
                  </a:lnTo>
                  <a:lnTo>
                    <a:pt x="468" y="692"/>
                  </a:lnTo>
                  <a:lnTo>
                    <a:pt x="468" y="710"/>
                  </a:lnTo>
                  <a:lnTo>
                    <a:pt x="469" y="716"/>
                  </a:lnTo>
                  <a:lnTo>
                    <a:pt x="477" y="720"/>
                  </a:lnTo>
                  <a:lnTo>
                    <a:pt x="478" y="730"/>
                  </a:lnTo>
                  <a:lnTo>
                    <a:pt x="487" y="735"/>
                  </a:lnTo>
                  <a:lnTo>
                    <a:pt x="504" y="749"/>
                  </a:lnTo>
                  <a:lnTo>
                    <a:pt x="511" y="753"/>
                  </a:lnTo>
                  <a:lnTo>
                    <a:pt x="537" y="764"/>
                  </a:lnTo>
                  <a:lnTo>
                    <a:pt x="544" y="762"/>
                  </a:lnTo>
                  <a:lnTo>
                    <a:pt x="570" y="772"/>
                  </a:lnTo>
                  <a:lnTo>
                    <a:pt x="603" y="781"/>
                  </a:lnTo>
                  <a:lnTo>
                    <a:pt x="619" y="781"/>
                  </a:lnTo>
                  <a:lnTo>
                    <a:pt x="635" y="785"/>
                  </a:lnTo>
                  <a:lnTo>
                    <a:pt x="652" y="794"/>
                  </a:lnTo>
                  <a:lnTo>
                    <a:pt x="654" y="820"/>
                  </a:lnTo>
                  <a:lnTo>
                    <a:pt x="662" y="824"/>
                  </a:lnTo>
                  <a:lnTo>
                    <a:pt x="662" y="834"/>
                  </a:lnTo>
                  <a:lnTo>
                    <a:pt x="688" y="848"/>
                  </a:lnTo>
                  <a:lnTo>
                    <a:pt x="688" y="867"/>
                  </a:lnTo>
                  <a:lnTo>
                    <a:pt x="673" y="869"/>
                  </a:lnTo>
                  <a:lnTo>
                    <a:pt x="673" y="873"/>
                  </a:lnTo>
                  <a:lnTo>
                    <a:pt x="665" y="877"/>
                  </a:lnTo>
                  <a:lnTo>
                    <a:pt x="641" y="869"/>
                  </a:lnTo>
                  <a:lnTo>
                    <a:pt x="639" y="864"/>
                  </a:lnTo>
                  <a:lnTo>
                    <a:pt x="632" y="869"/>
                  </a:lnTo>
                  <a:lnTo>
                    <a:pt x="624" y="864"/>
                  </a:lnTo>
                  <a:lnTo>
                    <a:pt x="624" y="860"/>
                  </a:lnTo>
                  <a:lnTo>
                    <a:pt x="606" y="854"/>
                  </a:lnTo>
                  <a:lnTo>
                    <a:pt x="615" y="854"/>
                  </a:lnTo>
                  <a:lnTo>
                    <a:pt x="606" y="850"/>
                  </a:lnTo>
                  <a:lnTo>
                    <a:pt x="590" y="846"/>
                  </a:lnTo>
                  <a:lnTo>
                    <a:pt x="590" y="850"/>
                  </a:lnTo>
                  <a:lnTo>
                    <a:pt x="583" y="860"/>
                  </a:lnTo>
                  <a:lnTo>
                    <a:pt x="575" y="856"/>
                  </a:lnTo>
                  <a:lnTo>
                    <a:pt x="550" y="847"/>
                  </a:lnTo>
                  <a:lnTo>
                    <a:pt x="533" y="847"/>
                  </a:lnTo>
                  <a:lnTo>
                    <a:pt x="517" y="843"/>
                  </a:lnTo>
                  <a:lnTo>
                    <a:pt x="508" y="837"/>
                  </a:lnTo>
                  <a:lnTo>
                    <a:pt x="500" y="838"/>
                  </a:lnTo>
                  <a:lnTo>
                    <a:pt x="501" y="843"/>
                  </a:lnTo>
                  <a:lnTo>
                    <a:pt x="493" y="843"/>
                  </a:lnTo>
                  <a:lnTo>
                    <a:pt x="501" y="847"/>
                  </a:lnTo>
                  <a:lnTo>
                    <a:pt x="493" y="853"/>
                  </a:lnTo>
                  <a:lnTo>
                    <a:pt x="444" y="824"/>
                  </a:lnTo>
                  <a:lnTo>
                    <a:pt x="428" y="830"/>
                  </a:lnTo>
                  <a:lnTo>
                    <a:pt x="419" y="836"/>
                  </a:lnTo>
                  <a:lnTo>
                    <a:pt x="364" y="851"/>
                  </a:lnTo>
                  <a:lnTo>
                    <a:pt x="354" y="833"/>
                  </a:lnTo>
                  <a:lnTo>
                    <a:pt x="354" y="823"/>
                  </a:lnTo>
                  <a:lnTo>
                    <a:pt x="344" y="802"/>
                  </a:lnTo>
                  <a:lnTo>
                    <a:pt x="344" y="784"/>
                  </a:lnTo>
                  <a:lnTo>
                    <a:pt x="336" y="784"/>
                  </a:lnTo>
                  <a:lnTo>
                    <a:pt x="320" y="794"/>
                  </a:lnTo>
                  <a:lnTo>
                    <a:pt x="295" y="789"/>
                  </a:lnTo>
                  <a:lnTo>
                    <a:pt x="281" y="801"/>
                  </a:lnTo>
                  <a:lnTo>
                    <a:pt x="264" y="795"/>
                  </a:lnTo>
                  <a:lnTo>
                    <a:pt x="256" y="797"/>
                  </a:lnTo>
                  <a:lnTo>
                    <a:pt x="256" y="801"/>
                  </a:lnTo>
                  <a:lnTo>
                    <a:pt x="241" y="811"/>
                  </a:lnTo>
                  <a:lnTo>
                    <a:pt x="241" y="807"/>
                  </a:lnTo>
                  <a:lnTo>
                    <a:pt x="232" y="802"/>
                  </a:lnTo>
                  <a:lnTo>
                    <a:pt x="232" y="792"/>
                  </a:lnTo>
                  <a:lnTo>
                    <a:pt x="223" y="788"/>
                  </a:lnTo>
                  <a:lnTo>
                    <a:pt x="223" y="772"/>
                  </a:lnTo>
                  <a:lnTo>
                    <a:pt x="230" y="768"/>
                  </a:lnTo>
                  <a:lnTo>
                    <a:pt x="230" y="762"/>
                  </a:lnTo>
                  <a:lnTo>
                    <a:pt x="238" y="758"/>
                  </a:lnTo>
                  <a:lnTo>
                    <a:pt x="253" y="752"/>
                  </a:lnTo>
                  <a:lnTo>
                    <a:pt x="245" y="748"/>
                  </a:lnTo>
                  <a:lnTo>
                    <a:pt x="226" y="704"/>
                  </a:lnTo>
                  <a:lnTo>
                    <a:pt x="226" y="699"/>
                  </a:lnTo>
                  <a:lnTo>
                    <a:pt x="210" y="700"/>
                  </a:lnTo>
                  <a:lnTo>
                    <a:pt x="217" y="690"/>
                  </a:lnTo>
                  <a:lnTo>
                    <a:pt x="209" y="680"/>
                  </a:lnTo>
                  <a:lnTo>
                    <a:pt x="200" y="676"/>
                  </a:lnTo>
                  <a:lnTo>
                    <a:pt x="200" y="670"/>
                  </a:lnTo>
                  <a:lnTo>
                    <a:pt x="192" y="666"/>
                  </a:lnTo>
                  <a:lnTo>
                    <a:pt x="190" y="641"/>
                  </a:lnTo>
                  <a:lnTo>
                    <a:pt x="206" y="641"/>
                  </a:lnTo>
                  <a:lnTo>
                    <a:pt x="197" y="637"/>
                  </a:lnTo>
                  <a:lnTo>
                    <a:pt x="181" y="637"/>
                  </a:lnTo>
                  <a:lnTo>
                    <a:pt x="181" y="627"/>
                  </a:lnTo>
                  <a:lnTo>
                    <a:pt x="164" y="618"/>
                  </a:lnTo>
                  <a:lnTo>
                    <a:pt x="164" y="608"/>
                  </a:lnTo>
                  <a:lnTo>
                    <a:pt x="148" y="609"/>
                  </a:lnTo>
                  <a:lnTo>
                    <a:pt x="125" y="615"/>
                  </a:lnTo>
                  <a:lnTo>
                    <a:pt x="92" y="596"/>
                  </a:lnTo>
                  <a:lnTo>
                    <a:pt x="91" y="592"/>
                  </a:lnTo>
                  <a:lnTo>
                    <a:pt x="84" y="588"/>
                  </a:lnTo>
                  <a:lnTo>
                    <a:pt x="75" y="592"/>
                  </a:lnTo>
                  <a:lnTo>
                    <a:pt x="68" y="592"/>
                  </a:lnTo>
                  <a:lnTo>
                    <a:pt x="68" y="588"/>
                  </a:lnTo>
                  <a:lnTo>
                    <a:pt x="59" y="583"/>
                  </a:lnTo>
                  <a:lnTo>
                    <a:pt x="66" y="578"/>
                  </a:lnTo>
                  <a:lnTo>
                    <a:pt x="58" y="573"/>
                  </a:lnTo>
                  <a:lnTo>
                    <a:pt x="58" y="559"/>
                  </a:lnTo>
                  <a:lnTo>
                    <a:pt x="73" y="559"/>
                  </a:lnTo>
                  <a:lnTo>
                    <a:pt x="72" y="549"/>
                  </a:lnTo>
                  <a:lnTo>
                    <a:pt x="65" y="549"/>
                  </a:lnTo>
                  <a:close/>
                  <a:moveTo>
                    <a:pt x="39" y="48"/>
                  </a:moveTo>
                  <a:lnTo>
                    <a:pt x="40" y="48"/>
                  </a:lnTo>
                  <a:lnTo>
                    <a:pt x="40" y="49"/>
                  </a:lnTo>
                  <a:lnTo>
                    <a:pt x="43" y="49"/>
                  </a:lnTo>
                  <a:lnTo>
                    <a:pt x="45" y="49"/>
                  </a:lnTo>
                  <a:lnTo>
                    <a:pt x="48" y="49"/>
                  </a:lnTo>
                  <a:lnTo>
                    <a:pt x="49" y="49"/>
                  </a:lnTo>
                  <a:lnTo>
                    <a:pt x="49" y="51"/>
                  </a:lnTo>
                  <a:lnTo>
                    <a:pt x="50" y="51"/>
                  </a:lnTo>
                  <a:lnTo>
                    <a:pt x="50" y="52"/>
                  </a:lnTo>
                  <a:lnTo>
                    <a:pt x="52" y="52"/>
                  </a:lnTo>
                  <a:lnTo>
                    <a:pt x="53" y="52"/>
                  </a:lnTo>
                  <a:lnTo>
                    <a:pt x="53" y="54"/>
                  </a:lnTo>
                  <a:lnTo>
                    <a:pt x="55" y="54"/>
                  </a:lnTo>
                  <a:lnTo>
                    <a:pt x="55" y="55"/>
                  </a:lnTo>
                  <a:lnTo>
                    <a:pt x="53" y="55"/>
                  </a:lnTo>
                  <a:lnTo>
                    <a:pt x="53" y="56"/>
                  </a:lnTo>
                  <a:lnTo>
                    <a:pt x="50" y="56"/>
                  </a:lnTo>
                  <a:lnTo>
                    <a:pt x="49" y="56"/>
                  </a:lnTo>
                  <a:lnTo>
                    <a:pt x="48" y="56"/>
                  </a:lnTo>
                  <a:lnTo>
                    <a:pt x="48" y="58"/>
                  </a:lnTo>
                  <a:lnTo>
                    <a:pt x="46" y="58"/>
                  </a:lnTo>
                  <a:lnTo>
                    <a:pt x="46" y="59"/>
                  </a:lnTo>
                  <a:lnTo>
                    <a:pt x="45" y="59"/>
                  </a:lnTo>
                  <a:lnTo>
                    <a:pt x="45" y="58"/>
                  </a:lnTo>
                  <a:lnTo>
                    <a:pt x="43" y="58"/>
                  </a:lnTo>
                  <a:lnTo>
                    <a:pt x="42" y="58"/>
                  </a:lnTo>
                  <a:lnTo>
                    <a:pt x="40" y="58"/>
                  </a:lnTo>
                  <a:lnTo>
                    <a:pt x="40" y="59"/>
                  </a:lnTo>
                  <a:lnTo>
                    <a:pt x="42" y="59"/>
                  </a:lnTo>
                  <a:lnTo>
                    <a:pt x="40" y="59"/>
                  </a:lnTo>
                  <a:lnTo>
                    <a:pt x="40" y="61"/>
                  </a:lnTo>
                  <a:lnTo>
                    <a:pt x="39" y="61"/>
                  </a:lnTo>
                  <a:lnTo>
                    <a:pt x="39" y="62"/>
                  </a:lnTo>
                  <a:lnTo>
                    <a:pt x="37" y="62"/>
                  </a:lnTo>
                  <a:lnTo>
                    <a:pt x="37" y="64"/>
                  </a:lnTo>
                  <a:lnTo>
                    <a:pt x="36" y="64"/>
                  </a:lnTo>
                  <a:lnTo>
                    <a:pt x="36" y="65"/>
                  </a:lnTo>
                  <a:lnTo>
                    <a:pt x="33" y="65"/>
                  </a:lnTo>
                  <a:lnTo>
                    <a:pt x="33" y="67"/>
                  </a:lnTo>
                  <a:lnTo>
                    <a:pt x="35" y="67"/>
                  </a:lnTo>
                  <a:lnTo>
                    <a:pt x="35" y="68"/>
                  </a:lnTo>
                  <a:lnTo>
                    <a:pt x="33" y="68"/>
                  </a:lnTo>
                  <a:lnTo>
                    <a:pt x="33" y="69"/>
                  </a:lnTo>
                  <a:lnTo>
                    <a:pt x="32" y="69"/>
                  </a:lnTo>
                  <a:lnTo>
                    <a:pt x="30" y="69"/>
                  </a:lnTo>
                  <a:lnTo>
                    <a:pt x="30" y="71"/>
                  </a:lnTo>
                  <a:lnTo>
                    <a:pt x="29" y="71"/>
                  </a:lnTo>
                  <a:lnTo>
                    <a:pt x="26" y="71"/>
                  </a:lnTo>
                  <a:lnTo>
                    <a:pt x="24" y="71"/>
                  </a:lnTo>
                  <a:lnTo>
                    <a:pt x="24" y="72"/>
                  </a:lnTo>
                  <a:lnTo>
                    <a:pt x="23" y="72"/>
                  </a:lnTo>
                  <a:lnTo>
                    <a:pt x="22" y="72"/>
                  </a:lnTo>
                  <a:lnTo>
                    <a:pt x="20" y="72"/>
                  </a:lnTo>
                  <a:lnTo>
                    <a:pt x="20" y="71"/>
                  </a:lnTo>
                  <a:lnTo>
                    <a:pt x="14" y="71"/>
                  </a:lnTo>
                  <a:lnTo>
                    <a:pt x="13" y="71"/>
                  </a:lnTo>
                  <a:lnTo>
                    <a:pt x="12" y="71"/>
                  </a:lnTo>
                  <a:lnTo>
                    <a:pt x="10" y="71"/>
                  </a:lnTo>
                  <a:lnTo>
                    <a:pt x="10" y="69"/>
                  </a:lnTo>
                  <a:lnTo>
                    <a:pt x="9" y="69"/>
                  </a:lnTo>
                  <a:lnTo>
                    <a:pt x="7" y="69"/>
                  </a:lnTo>
                  <a:lnTo>
                    <a:pt x="6" y="69"/>
                  </a:lnTo>
                  <a:lnTo>
                    <a:pt x="6" y="68"/>
                  </a:lnTo>
                  <a:lnTo>
                    <a:pt x="4" y="68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3" y="65"/>
                  </a:lnTo>
                  <a:lnTo>
                    <a:pt x="3" y="64"/>
                  </a:lnTo>
                  <a:lnTo>
                    <a:pt x="1" y="64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1"/>
                  </a:lnTo>
                  <a:lnTo>
                    <a:pt x="0" y="59"/>
                  </a:lnTo>
                  <a:lnTo>
                    <a:pt x="1" y="59"/>
                  </a:lnTo>
                  <a:lnTo>
                    <a:pt x="1" y="56"/>
                  </a:lnTo>
                  <a:lnTo>
                    <a:pt x="3" y="56"/>
                  </a:lnTo>
                  <a:lnTo>
                    <a:pt x="3" y="55"/>
                  </a:lnTo>
                  <a:lnTo>
                    <a:pt x="4" y="55"/>
                  </a:lnTo>
                  <a:lnTo>
                    <a:pt x="6" y="55"/>
                  </a:lnTo>
                  <a:lnTo>
                    <a:pt x="6" y="54"/>
                  </a:lnTo>
                  <a:lnTo>
                    <a:pt x="7" y="54"/>
                  </a:lnTo>
                  <a:lnTo>
                    <a:pt x="9" y="54"/>
                  </a:lnTo>
                  <a:lnTo>
                    <a:pt x="9" y="52"/>
                  </a:lnTo>
                  <a:lnTo>
                    <a:pt x="10" y="52"/>
                  </a:lnTo>
                  <a:lnTo>
                    <a:pt x="16" y="52"/>
                  </a:lnTo>
                  <a:lnTo>
                    <a:pt x="17" y="52"/>
                  </a:lnTo>
                  <a:lnTo>
                    <a:pt x="17" y="51"/>
                  </a:lnTo>
                  <a:lnTo>
                    <a:pt x="19" y="51"/>
                  </a:lnTo>
                  <a:lnTo>
                    <a:pt x="19" y="49"/>
                  </a:lnTo>
                  <a:lnTo>
                    <a:pt x="20" y="49"/>
                  </a:lnTo>
                  <a:lnTo>
                    <a:pt x="22" y="49"/>
                  </a:lnTo>
                  <a:lnTo>
                    <a:pt x="23" y="49"/>
                  </a:lnTo>
                  <a:lnTo>
                    <a:pt x="23" y="48"/>
                  </a:lnTo>
                  <a:lnTo>
                    <a:pt x="24" y="48"/>
                  </a:lnTo>
                  <a:lnTo>
                    <a:pt x="26" y="48"/>
                  </a:lnTo>
                  <a:lnTo>
                    <a:pt x="27" y="48"/>
                  </a:lnTo>
                  <a:lnTo>
                    <a:pt x="39" y="48"/>
                  </a:lnTo>
                  <a:close/>
                  <a:moveTo>
                    <a:pt x="186" y="0"/>
                  </a:moveTo>
                  <a:lnTo>
                    <a:pt x="187" y="0"/>
                  </a:lnTo>
                  <a:lnTo>
                    <a:pt x="187" y="2"/>
                  </a:lnTo>
                  <a:lnTo>
                    <a:pt x="189" y="2"/>
                  </a:lnTo>
                  <a:lnTo>
                    <a:pt x="189" y="3"/>
                  </a:lnTo>
                  <a:lnTo>
                    <a:pt x="190" y="3"/>
                  </a:lnTo>
                  <a:lnTo>
                    <a:pt x="190" y="5"/>
                  </a:lnTo>
                  <a:lnTo>
                    <a:pt x="189" y="5"/>
                  </a:lnTo>
                  <a:lnTo>
                    <a:pt x="189" y="6"/>
                  </a:lnTo>
                  <a:lnTo>
                    <a:pt x="187" y="6"/>
                  </a:lnTo>
                  <a:lnTo>
                    <a:pt x="187" y="7"/>
                  </a:lnTo>
                  <a:lnTo>
                    <a:pt x="186" y="7"/>
                  </a:lnTo>
                  <a:lnTo>
                    <a:pt x="184" y="7"/>
                  </a:lnTo>
                  <a:lnTo>
                    <a:pt x="183" y="7"/>
                  </a:lnTo>
                  <a:lnTo>
                    <a:pt x="181" y="7"/>
                  </a:lnTo>
                  <a:lnTo>
                    <a:pt x="181" y="9"/>
                  </a:lnTo>
                  <a:lnTo>
                    <a:pt x="177" y="9"/>
                  </a:lnTo>
                  <a:lnTo>
                    <a:pt x="176" y="9"/>
                  </a:lnTo>
                  <a:lnTo>
                    <a:pt x="173" y="9"/>
                  </a:lnTo>
                  <a:lnTo>
                    <a:pt x="173" y="10"/>
                  </a:lnTo>
                  <a:lnTo>
                    <a:pt x="171" y="10"/>
                  </a:lnTo>
                  <a:lnTo>
                    <a:pt x="171" y="7"/>
                  </a:lnTo>
                  <a:lnTo>
                    <a:pt x="173" y="7"/>
                  </a:lnTo>
                  <a:lnTo>
                    <a:pt x="173" y="3"/>
                  </a:lnTo>
                  <a:lnTo>
                    <a:pt x="173" y="2"/>
                  </a:lnTo>
                  <a:lnTo>
                    <a:pt x="174" y="2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4" name="Freeform 16"/>
            <p:cNvSpPr>
              <a:spLocks noEditPoints="1"/>
            </p:cNvSpPr>
            <p:nvPr/>
          </p:nvSpPr>
          <p:spPr bwMode="auto">
            <a:xfrm>
              <a:off x="884237" y="1195388"/>
              <a:ext cx="836613" cy="1041400"/>
            </a:xfrm>
            <a:custGeom>
              <a:avLst/>
              <a:gdLst>
                <a:gd name="T0" fmla="*/ 307 w 527"/>
                <a:gd name="T1" fmla="*/ 648 h 656"/>
                <a:gd name="T2" fmla="*/ 200 w 527"/>
                <a:gd name="T3" fmla="*/ 482 h 656"/>
                <a:gd name="T4" fmla="*/ 177 w 527"/>
                <a:gd name="T5" fmla="*/ 400 h 656"/>
                <a:gd name="T6" fmla="*/ 42 w 527"/>
                <a:gd name="T7" fmla="*/ 331 h 656"/>
                <a:gd name="T8" fmla="*/ 40 w 527"/>
                <a:gd name="T9" fmla="*/ 230 h 656"/>
                <a:gd name="T10" fmla="*/ 14 w 527"/>
                <a:gd name="T11" fmla="*/ 109 h 656"/>
                <a:gd name="T12" fmla="*/ 66 w 527"/>
                <a:gd name="T13" fmla="*/ 105 h 656"/>
                <a:gd name="T14" fmla="*/ 125 w 527"/>
                <a:gd name="T15" fmla="*/ 101 h 656"/>
                <a:gd name="T16" fmla="*/ 213 w 527"/>
                <a:gd name="T17" fmla="*/ 105 h 656"/>
                <a:gd name="T18" fmla="*/ 259 w 527"/>
                <a:gd name="T19" fmla="*/ 109 h 656"/>
                <a:gd name="T20" fmla="*/ 279 w 527"/>
                <a:gd name="T21" fmla="*/ 114 h 656"/>
                <a:gd name="T22" fmla="*/ 284 w 527"/>
                <a:gd name="T23" fmla="*/ 124 h 656"/>
                <a:gd name="T24" fmla="*/ 274 w 527"/>
                <a:gd name="T25" fmla="*/ 137 h 656"/>
                <a:gd name="T26" fmla="*/ 274 w 527"/>
                <a:gd name="T27" fmla="*/ 144 h 656"/>
                <a:gd name="T28" fmla="*/ 278 w 527"/>
                <a:gd name="T29" fmla="*/ 157 h 656"/>
                <a:gd name="T30" fmla="*/ 287 w 527"/>
                <a:gd name="T31" fmla="*/ 180 h 656"/>
                <a:gd name="T32" fmla="*/ 297 w 527"/>
                <a:gd name="T33" fmla="*/ 193 h 656"/>
                <a:gd name="T34" fmla="*/ 311 w 527"/>
                <a:gd name="T35" fmla="*/ 203 h 656"/>
                <a:gd name="T36" fmla="*/ 338 w 527"/>
                <a:gd name="T37" fmla="*/ 197 h 656"/>
                <a:gd name="T38" fmla="*/ 356 w 527"/>
                <a:gd name="T39" fmla="*/ 203 h 656"/>
                <a:gd name="T40" fmla="*/ 364 w 527"/>
                <a:gd name="T41" fmla="*/ 210 h 656"/>
                <a:gd name="T42" fmla="*/ 245 w 527"/>
                <a:gd name="T43" fmla="*/ 263 h 656"/>
                <a:gd name="T44" fmla="*/ 307 w 527"/>
                <a:gd name="T45" fmla="*/ 320 h 656"/>
                <a:gd name="T46" fmla="*/ 324 w 527"/>
                <a:gd name="T47" fmla="*/ 393 h 656"/>
                <a:gd name="T48" fmla="*/ 327 w 527"/>
                <a:gd name="T49" fmla="*/ 410 h 656"/>
                <a:gd name="T50" fmla="*/ 335 w 527"/>
                <a:gd name="T51" fmla="*/ 426 h 656"/>
                <a:gd name="T52" fmla="*/ 346 w 527"/>
                <a:gd name="T53" fmla="*/ 439 h 656"/>
                <a:gd name="T54" fmla="*/ 359 w 527"/>
                <a:gd name="T55" fmla="*/ 448 h 656"/>
                <a:gd name="T56" fmla="*/ 371 w 527"/>
                <a:gd name="T57" fmla="*/ 458 h 656"/>
                <a:gd name="T58" fmla="*/ 390 w 527"/>
                <a:gd name="T59" fmla="*/ 458 h 656"/>
                <a:gd name="T60" fmla="*/ 418 w 527"/>
                <a:gd name="T61" fmla="*/ 452 h 656"/>
                <a:gd name="T62" fmla="*/ 439 w 527"/>
                <a:gd name="T63" fmla="*/ 455 h 656"/>
                <a:gd name="T64" fmla="*/ 454 w 527"/>
                <a:gd name="T65" fmla="*/ 464 h 656"/>
                <a:gd name="T66" fmla="*/ 467 w 527"/>
                <a:gd name="T67" fmla="*/ 472 h 656"/>
                <a:gd name="T68" fmla="*/ 478 w 527"/>
                <a:gd name="T69" fmla="*/ 482 h 656"/>
                <a:gd name="T70" fmla="*/ 490 w 527"/>
                <a:gd name="T71" fmla="*/ 492 h 656"/>
                <a:gd name="T72" fmla="*/ 501 w 527"/>
                <a:gd name="T73" fmla="*/ 502 h 656"/>
                <a:gd name="T74" fmla="*/ 510 w 527"/>
                <a:gd name="T75" fmla="*/ 515 h 656"/>
                <a:gd name="T76" fmla="*/ 107 w 527"/>
                <a:gd name="T77" fmla="*/ 0 h 656"/>
                <a:gd name="T78" fmla="*/ 140 w 527"/>
                <a:gd name="T79" fmla="*/ 4 h 656"/>
                <a:gd name="T80" fmla="*/ 163 w 527"/>
                <a:gd name="T81" fmla="*/ 8 h 656"/>
                <a:gd name="T82" fmla="*/ 179 w 527"/>
                <a:gd name="T83" fmla="*/ 14 h 656"/>
                <a:gd name="T84" fmla="*/ 194 w 527"/>
                <a:gd name="T85" fmla="*/ 20 h 656"/>
                <a:gd name="T86" fmla="*/ 193 w 527"/>
                <a:gd name="T87" fmla="*/ 21 h 656"/>
                <a:gd name="T88" fmla="*/ 176 w 527"/>
                <a:gd name="T89" fmla="*/ 16 h 656"/>
                <a:gd name="T90" fmla="*/ 121 w 527"/>
                <a:gd name="T91" fmla="*/ 16 h 656"/>
                <a:gd name="T92" fmla="*/ 101 w 527"/>
                <a:gd name="T93" fmla="*/ 10 h 656"/>
                <a:gd name="T94" fmla="*/ 73 w 527"/>
                <a:gd name="T95" fmla="*/ 8 h 656"/>
                <a:gd name="T96" fmla="*/ 65 w 527"/>
                <a:gd name="T97" fmla="*/ 20 h 656"/>
                <a:gd name="T98" fmla="*/ 49 w 527"/>
                <a:gd name="T99" fmla="*/ 13 h 656"/>
                <a:gd name="T100" fmla="*/ 45 w 527"/>
                <a:gd name="T101" fmla="*/ 6 h 656"/>
                <a:gd name="T102" fmla="*/ 68 w 527"/>
                <a:gd name="T103" fmla="*/ 0 h 656"/>
                <a:gd name="T104" fmla="*/ 262 w 527"/>
                <a:gd name="T105" fmla="*/ 16 h 656"/>
                <a:gd name="T106" fmla="*/ 266 w 527"/>
                <a:gd name="T107" fmla="*/ 24 h 656"/>
                <a:gd name="T108" fmla="*/ 274 w 527"/>
                <a:gd name="T109" fmla="*/ 36 h 656"/>
                <a:gd name="T110" fmla="*/ 284 w 527"/>
                <a:gd name="T111" fmla="*/ 47 h 656"/>
                <a:gd name="T112" fmla="*/ 272 w 527"/>
                <a:gd name="T113" fmla="*/ 63 h 656"/>
                <a:gd name="T114" fmla="*/ 259 w 527"/>
                <a:gd name="T115" fmla="*/ 59 h 656"/>
                <a:gd name="T116" fmla="*/ 249 w 527"/>
                <a:gd name="T117" fmla="*/ 43 h 656"/>
                <a:gd name="T118" fmla="*/ 235 w 527"/>
                <a:gd name="T119" fmla="*/ 36 h 656"/>
                <a:gd name="T120" fmla="*/ 236 w 527"/>
                <a:gd name="T121" fmla="*/ 29 h 656"/>
                <a:gd name="T122" fmla="*/ 249 w 527"/>
                <a:gd name="T123" fmla="*/ 17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27" h="656">
                  <a:moveTo>
                    <a:pt x="484" y="586"/>
                  </a:moveTo>
                  <a:lnTo>
                    <a:pt x="475" y="586"/>
                  </a:lnTo>
                  <a:lnTo>
                    <a:pt x="461" y="597"/>
                  </a:lnTo>
                  <a:lnTo>
                    <a:pt x="461" y="606"/>
                  </a:lnTo>
                  <a:lnTo>
                    <a:pt x="422" y="618"/>
                  </a:lnTo>
                  <a:lnTo>
                    <a:pt x="422" y="613"/>
                  </a:lnTo>
                  <a:lnTo>
                    <a:pt x="383" y="615"/>
                  </a:lnTo>
                  <a:lnTo>
                    <a:pt x="374" y="610"/>
                  </a:lnTo>
                  <a:lnTo>
                    <a:pt x="367" y="612"/>
                  </a:lnTo>
                  <a:lnTo>
                    <a:pt x="366" y="602"/>
                  </a:lnTo>
                  <a:lnTo>
                    <a:pt x="343" y="603"/>
                  </a:lnTo>
                  <a:lnTo>
                    <a:pt x="328" y="613"/>
                  </a:lnTo>
                  <a:lnTo>
                    <a:pt x="321" y="623"/>
                  </a:lnTo>
                  <a:lnTo>
                    <a:pt x="307" y="633"/>
                  </a:lnTo>
                  <a:lnTo>
                    <a:pt x="307" y="648"/>
                  </a:lnTo>
                  <a:lnTo>
                    <a:pt x="276" y="649"/>
                  </a:lnTo>
                  <a:lnTo>
                    <a:pt x="230" y="656"/>
                  </a:lnTo>
                  <a:lnTo>
                    <a:pt x="229" y="648"/>
                  </a:lnTo>
                  <a:lnTo>
                    <a:pt x="222" y="644"/>
                  </a:lnTo>
                  <a:lnTo>
                    <a:pt x="220" y="623"/>
                  </a:lnTo>
                  <a:lnTo>
                    <a:pt x="204" y="629"/>
                  </a:lnTo>
                  <a:lnTo>
                    <a:pt x="181" y="616"/>
                  </a:lnTo>
                  <a:lnTo>
                    <a:pt x="157" y="608"/>
                  </a:lnTo>
                  <a:lnTo>
                    <a:pt x="127" y="599"/>
                  </a:lnTo>
                  <a:lnTo>
                    <a:pt x="125" y="595"/>
                  </a:lnTo>
                  <a:lnTo>
                    <a:pt x="108" y="566"/>
                  </a:lnTo>
                  <a:lnTo>
                    <a:pt x="91" y="537"/>
                  </a:lnTo>
                  <a:lnTo>
                    <a:pt x="134" y="515"/>
                  </a:lnTo>
                  <a:lnTo>
                    <a:pt x="164" y="500"/>
                  </a:lnTo>
                  <a:lnTo>
                    <a:pt x="200" y="482"/>
                  </a:lnTo>
                  <a:lnTo>
                    <a:pt x="200" y="478"/>
                  </a:lnTo>
                  <a:lnTo>
                    <a:pt x="223" y="472"/>
                  </a:lnTo>
                  <a:lnTo>
                    <a:pt x="222" y="466"/>
                  </a:lnTo>
                  <a:lnTo>
                    <a:pt x="215" y="468"/>
                  </a:lnTo>
                  <a:lnTo>
                    <a:pt x="229" y="452"/>
                  </a:lnTo>
                  <a:lnTo>
                    <a:pt x="227" y="446"/>
                  </a:lnTo>
                  <a:lnTo>
                    <a:pt x="212" y="433"/>
                  </a:lnTo>
                  <a:lnTo>
                    <a:pt x="189" y="435"/>
                  </a:lnTo>
                  <a:lnTo>
                    <a:pt x="196" y="429"/>
                  </a:lnTo>
                  <a:lnTo>
                    <a:pt x="194" y="425"/>
                  </a:lnTo>
                  <a:lnTo>
                    <a:pt x="179" y="425"/>
                  </a:lnTo>
                  <a:lnTo>
                    <a:pt x="171" y="420"/>
                  </a:lnTo>
                  <a:lnTo>
                    <a:pt x="170" y="416"/>
                  </a:lnTo>
                  <a:lnTo>
                    <a:pt x="179" y="415"/>
                  </a:lnTo>
                  <a:lnTo>
                    <a:pt x="177" y="400"/>
                  </a:lnTo>
                  <a:lnTo>
                    <a:pt x="184" y="400"/>
                  </a:lnTo>
                  <a:lnTo>
                    <a:pt x="183" y="386"/>
                  </a:lnTo>
                  <a:lnTo>
                    <a:pt x="158" y="381"/>
                  </a:lnTo>
                  <a:lnTo>
                    <a:pt x="144" y="381"/>
                  </a:lnTo>
                  <a:lnTo>
                    <a:pt x="135" y="377"/>
                  </a:lnTo>
                  <a:lnTo>
                    <a:pt x="119" y="379"/>
                  </a:lnTo>
                  <a:lnTo>
                    <a:pt x="96" y="384"/>
                  </a:lnTo>
                  <a:lnTo>
                    <a:pt x="81" y="384"/>
                  </a:lnTo>
                  <a:lnTo>
                    <a:pt x="37" y="402"/>
                  </a:lnTo>
                  <a:lnTo>
                    <a:pt x="36" y="392"/>
                  </a:lnTo>
                  <a:lnTo>
                    <a:pt x="33" y="377"/>
                  </a:lnTo>
                  <a:lnTo>
                    <a:pt x="39" y="367"/>
                  </a:lnTo>
                  <a:lnTo>
                    <a:pt x="45" y="351"/>
                  </a:lnTo>
                  <a:lnTo>
                    <a:pt x="43" y="341"/>
                  </a:lnTo>
                  <a:lnTo>
                    <a:pt x="42" y="331"/>
                  </a:lnTo>
                  <a:lnTo>
                    <a:pt x="56" y="321"/>
                  </a:lnTo>
                  <a:lnTo>
                    <a:pt x="46" y="307"/>
                  </a:lnTo>
                  <a:lnTo>
                    <a:pt x="62" y="305"/>
                  </a:lnTo>
                  <a:lnTo>
                    <a:pt x="68" y="295"/>
                  </a:lnTo>
                  <a:lnTo>
                    <a:pt x="76" y="295"/>
                  </a:lnTo>
                  <a:lnTo>
                    <a:pt x="73" y="285"/>
                  </a:lnTo>
                  <a:lnTo>
                    <a:pt x="65" y="281"/>
                  </a:lnTo>
                  <a:lnTo>
                    <a:pt x="66" y="285"/>
                  </a:lnTo>
                  <a:lnTo>
                    <a:pt x="58" y="281"/>
                  </a:lnTo>
                  <a:lnTo>
                    <a:pt x="63" y="271"/>
                  </a:lnTo>
                  <a:lnTo>
                    <a:pt x="71" y="265"/>
                  </a:lnTo>
                  <a:lnTo>
                    <a:pt x="76" y="255"/>
                  </a:lnTo>
                  <a:lnTo>
                    <a:pt x="75" y="245"/>
                  </a:lnTo>
                  <a:lnTo>
                    <a:pt x="66" y="240"/>
                  </a:lnTo>
                  <a:lnTo>
                    <a:pt x="40" y="230"/>
                  </a:lnTo>
                  <a:lnTo>
                    <a:pt x="24" y="230"/>
                  </a:lnTo>
                  <a:lnTo>
                    <a:pt x="23" y="220"/>
                  </a:lnTo>
                  <a:lnTo>
                    <a:pt x="39" y="220"/>
                  </a:lnTo>
                  <a:lnTo>
                    <a:pt x="46" y="210"/>
                  </a:lnTo>
                  <a:lnTo>
                    <a:pt x="43" y="196"/>
                  </a:lnTo>
                  <a:lnTo>
                    <a:pt x="35" y="186"/>
                  </a:lnTo>
                  <a:lnTo>
                    <a:pt x="40" y="174"/>
                  </a:lnTo>
                  <a:lnTo>
                    <a:pt x="30" y="160"/>
                  </a:lnTo>
                  <a:lnTo>
                    <a:pt x="13" y="145"/>
                  </a:lnTo>
                  <a:lnTo>
                    <a:pt x="11" y="135"/>
                  </a:lnTo>
                  <a:lnTo>
                    <a:pt x="1" y="119"/>
                  </a:lnTo>
                  <a:lnTo>
                    <a:pt x="0" y="115"/>
                  </a:lnTo>
                  <a:lnTo>
                    <a:pt x="0" y="109"/>
                  </a:lnTo>
                  <a:lnTo>
                    <a:pt x="7" y="109"/>
                  </a:lnTo>
                  <a:lnTo>
                    <a:pt x="14" y="109"/>
                  </a:lnTo>
                  <a:lnTo>
                    <a:pt x="20" y="109"/>
                  </a:lnTo>
                  <a:lnTo>
                    <a:pt x="23" y="109"/>
                  </a:lnTo>
                  <a:lnTo>
                    <a:pt x="26" y="109"/>
                  </a:lnTo>
                  <a:lnTo>
                    <a:pt x="26" y="108"/>
                  </a:lnTo>
                  <a:lnTo>
                    <a:pt x="29" y="108"/>
                  </a:lnTo>
                  <a:lnTo>
                    <a:pt x="35" y="108"/>
                  </a:lnTo>
                  <a:lnTo>
                    <a:pt x="37" y="108"/>
                  </a:lnTo>
                  <a:lnTo>
                    <a:pt x="43" y="108"/>
                  </a:lnTo>
                  <a:lnTo>
                    <a:pt x="43" y="106"/>
                  </a:lnTo>
                  <a:lnTo>
                    <a:pt x="49" y="106"/>
                  </a:lnTo>
                  <a:lnTo>
                    <a:pt x="56" y="106"/>
                  </a:lnTo>
                  <a:lnTo>
                    <a:pt x="59" y="106"/>
                  </a:lnTo>
                  <a:lnTo>
                    <a:pt x="65" y="106"/>
                  </a:lnTo>
                  <a:lnTo>
                    <a:pt x="65" y="105"/>
                  </a:lnTo>
                  <a:lnTo>
                    <a:pt x="66" y="105"/>
                  </a:lnTo>
                  <a:lnTo>
                    <a:pt x="71" y="105"/>
                  </a:lnTo>
                  <a:lnTo>
                    <a:pt x="73" y="105"/>
                  </a:lnTo>
                  <a:lnTo>
                    <a:pt x="73" y="104"/>
                  </a:lnTo>
                  <a:lnTo>
                    <a:pt x="76" y="104"/>
                  </a:lnTo>
                  <a:lnTo>
                    <a:pt x="78" y="104"/>
                  </a:lnTo>
                  <a:lnTo>
                    <a:pt x="83" y="104"/>
                  </a:lnTo>
                  <a:lnTo>
                    <a:pt x="88" y="104"/>
                  </a:lnTo>
                  <a:lnTo>
                    <a:pt x="88" y="102"/>
                  </a:lnTo>
                  <a:lnTo>
                    <a:pt x="96" y="102"/>
                  </a:lnTo>
                  <a:lnTo>
                    <a:pt x="102" y="102"/>
                  </a:lnTo>
                  <a:lnTo>
                    <a:pt x="105" y="102"/>
                  </a:lnTo>
                  <a:lnTo>
                    <a:pt x="111" y="102"/>
                  </a:lnTo>
                  <a:lnTo>
                    <a:pt x="111" y="101"/>
                  </a:lnTo>
                  <a:lnTo>
                    <a:pt x="117" y="101"/>
                  </a:lnTo>
                  <a:lnTo>
                    <a:pt x="125" y="101"/>
                  </a:lnTo>
                  <a:lnTo>
                    <a:pt x="135" y="101"/>
                  </a:lnTo>
                  <a:lnTo>
                    <a:pt x="144" y="101"/>
                  </a:lnTo>
                  <a:lnTo>
                    <a:pt x="148" y="101"/>
                  </a:lnTo>
                  <a:lnTo>
                    <a:pt x="148" y="102"/>
                  </a:lnTo>
                  <a:lnTo>
                    <a:pt x="151" y="102"/>
                  </a:lnTo>
                  <a:lnTo>
                    <a:pt x="183" y="102"/>
                  </a:lnTo>
                  <a:lnTo>
                    <a:pt x="186" y="102"/>
                  </a:lnTo>
                  <a:lnTo>
                    <a:pt x="189" y="102"/>
                  </a:lnTo>
                  <a:lnTo>
                    <a:pt x="197" y="102"/>
                  </a:lnTo>
                  <a:lnTo>
                    <a:pt x="197" y="104"/>
                  </a:lnTo>
                  <a:lnTo>
                    <a:pt x="202" y="104"/>
                  </a:lnTo>
                  <a:lnTo>
                    <a:pt x="206" y="104"/>
                  </a:lnTo>
                  <a:lnTo>
                    <a:pt x="209" y="104"/>
                  </a:lnTo>
                  <a:lnTo>
                    <a:pt x="213" y="104"/>
                  </a:lnTo>
                  <a:lnTo>
                    <a:pt x="213" y="105"/>
                  </a:lnTo>
                  <a:lnTo>
                    <a:pt x="216" y="105"/>
                  </a:lnTo>
                  <a:lnTo>
                    <a:pt x="226" y="105"/>
                  </a:lnTo>
                  <a:lnTo>
                    <a:pt x="233" y="105"/>
                  </a:lnTo>
                  <a:lnTo>
                    <a:pt x="233" y="106"/>
                  </a:lnTo>
                  <a:lnTo>
                    <a:pt x="238" y="106"/>
                  </a:lnTo>
                  <a:lnTo>
                    <a:pt x="239" y="106"/>
                  </a:lnTo>
                  <a:lnTo>
                    <a:pt x="240" y="106"/>
                  </a:lnTo>
                  <a:lnTo>
                    <a:pt x="243" y="106"/>
                  </a:lnTo>
                  <a:lnTo>
                    <a:pt x="245" y="106"/>
                  </a:lnTo>
                  <a:lnTo>
                    <a:pt x="245" y="108"/>
                  </a:lnTo>
                  <a:lnTo>
                    <a:pt x="246" y="108"/>
                  </a:lnTo>
                  <a:lnTo>
                    <a:pt x="251" y="108"/>
                  </a:lnTo>
                  <a:lnTo>
                    <a:pt x="251" y="109"/>
                  </a:lnTo>
                  <a:lnTo>
                    <a:pt x="255" y="109"/>
                  </a:lnTo>
                  <a:lnTo>
                    <a:pt x="259" y="109"/>
                  </a:lnTo>
                  <a:lnTo>
                    <a:pt x="261" y="109"/>
                  </a:lnTo>
                  <a:lnTo>
                    <a:pt x="265" y="109"/>
                  </a:lnTo>
                  <a:lnTo>
                    <a:pt x="265" y="111"/>
                  </a:lnTo>
                  <a:lnTo>
                    <a:pt x="266" y="111"/>
                  </a:lnTo>
                  <a:lnTo>
                    <a:pt x="268" y="111"/>
                  </a:lnTo>
                  <a:lnTo>
                    <a:pt x="269" y="111"/>
                  </a:lnTo>
                  <a:lnTo>
                    <a:pt x="271" y="111"/>
                  </a:lnTo>
                  <a:lnTo>
                    <a:pt x="271" y="112"/>
                  </a:lnTo>
                  <a:lnTo>
                    <a:pt x="272" y="112"/>
                  </a:lnTo>
                  <a:lnTo>
                    <a:pt x="274" y="112"/>
                  </a:lnTo>
                  <a:lnTo>
                    <a:pt x="275" y="112"/>
                  </a:lnTo>
                  <a:lnTo>
                    <a:pt x="275" y="114"/>
                  </a:lnTo>
                  <a:lnTo>
                    <a:pt x="276" y="114"/>
                  </a:lnTo>
                  <a:lnTo>
                    <a:pt x="278" y="114"/>
                  </a:lnTo>
                  <a:lnTo>
                    <a:pt x="279" y="114"/>
                  </a:lnTo>
                  <a:lnTo>
                    <a:pt x="279" y="115"/>
                  </a:lnTo>
                  <a:lnTo>
                    <a:pt x="281" y="115"/>
                  </a:lnTo>
                  <a:lnTo>
                    <a:pt x="282" y="115"/>
                  </a:lnTo>
                  <a:lnTo>
                    <a:pt x="282" y="116"/>
                  </a:lnTo>
                  <a:lnTo>
                    <a:pt x="284" y="116"/>
                  </a:lnTo>
                  <a:lnTo>
                    <a:pt x="285" y="116"/>
                  </a:lnTo>
                  <a:lnTo>
                    <a:pt x="285" y="119"/>
                  </a:lnTo>
                  <a:lnTo>
                    <a:pt x="284" y="119"/>
                  </a:lnTo>
                  <a:lnTo>
                    <a:pt x="284" y="121"/>
                  </a:lnTo>
                  <a:lnTo>
                    <a:pt x="282" y="121"/>
                  </a:lnTo>
                  <a:lnTo>
                    <a:pt x="281" y="121"/>
                  </a:lnTo>
                  <a:lnTo>
                    <a:pt x="281" y="122"/>
                  </a:lnTo>
                  <a:lnTo>
                    <a:pt x="282" y="122"/>
                  </a:lnTo>
                  <a:lnTo>
                    <a:pt x="282" y="124"/>
                  </a:lnTo>
                  <a:lnTo>
                    <a:pt x="284" y="124"/>
                  </a:lnTo>
                  <a:lnTo>
                    <a:pt x="284" y="125"/>
                  </a:lnTo>
                  <a:lnTo>
                    <a:pt x="282" y="125"/>
                  </a:lnTo>
                  <a:lnTo>
                    <a:pt x="282" y="127"/>
                  </a:lnTo>
                  <a:lnTo>
                    <a:pt x="282" y="128"/>
                  </a:lnTo>
                  <a:lnTo>
                    <a:pt x="281" y="128"/>
                  </a:lnTo>
                  <a:lnTo>
                    <a:pt x="281" y="129"/>
                  </a:lnTo>
                  <a:lnTo>
                    <a:pt x="279" y="129"/>
                  </a:lnTo>
                  <a:lnTo>
                    <a:pt x="278" y="129"/>
                  </a:lnTo>
                  <a:lnTo>
                    <a:pt x="278" y="131"/>
                  </a:lnTo>
                  <a:lnTo>
                    <a:pt x="276" y="131"/>
                  </a:lnTo>
                  <a:lnTo>
                    <a:pt x="276" y="132"/>
                  </a:lnTo>
                  <a:lnTo>
                    <a:pt x="275" y="132"/>
                  </a:lnTo>
                  <a:lnTo>
                    <a:pt x="275" y="134"/>
                  </a:lnTo>
                  <a:lnTo>
                    <a:pt x="274" y="134"/>
                  </a:lnTo>
                  <a:lnTo>
                    <a:pt x="274" y="137"/>
                  </a:lnTo>
                  <a:lnTo>
                    <a:pt x="272" y="137"/>
                  </a:lnTo>
                  <a:lnTo>
                    <a:pt x="272" y="138"/>
                  </a:lnTo>
                  <a:lnTo>
                    <a:pt x="271" y="138"/>
                  </a:lnTo>
                  <a:lnTo>
                    <a:pt x="271" y="140"/>
                  </a:lnTo>
                  <a:lnTo>
                    <a:pt x="272" y="140"/>
                  </a:lnTo>
                  <a:lnTo>
                    <a:pt x="272" y="138"/>
                  </a:lnTo>
                  <a:lnTo>
                    <a:pt x="272" y="140"/>
                  </a:lnTo>
                  <a:lnTo>
                    <a:pt x="274" y="140"/>
                  </a:lnTo>
                  <a:lnTo>
                    <a:pt x="272" y="140"/>
                  </a:lnTo>
                  <a:lnTo>
                    <a:pt x="271" y="140"/>
                  </a:lnTo>
                  <a:lnTo>
                    <a:pt x="271" y="141"/>
                  </a:lnTo>
                  <a:lnTo>
                    <a:pt x="272" y="141"/>
                  </a:lnTo>
                  <a:lnTo>
                    <a:pt x="272" y="142"/>
                  </a:lnTo>
                  <a:lnTo>
                    <a:pt x="272" y="144"/>
                  </a:lnTo>
                  <a:lnTo>
                    <a:pt x="274" y="144"/>
                  </a:lnTo>
                  <a:lnTo>
                    <a:pt x="275" y="144"/>
                  </a:lnTo>
                  <a:lnTo>
                    <a:pt x="276" y="144"/>
                  </a:lnTo>
                  <a:lnTo>
                    <a:pt x="276" y="145"/>
                  </a:lnTo>
                  <a:lnTo>
                    <a:pt x="276" y="147"/>
                  </a:lnTo>
                  <a:lnTo>
                    <a:pt x="275" y="147"/>
                  </a:lnTo>
                  <a:lnTo>
                    <a:pt x="275" y="148"/>
                  </a:lnTo>
                  <a:lnTo>
                    <a:pt x="275" y="150"/>
                  </a:lnTo>
                  <a:lnTo>
                    <a:pt x="276" y="150"/>
                  </a:lnTo>
                  <a:lnTo>
                    <a:pt x="276" y="151"/>
                  </a:lnTo>
                  <a:lnTo>
                    <a:pt x="278" y="151"/>
                  </a:lnTo>
                  <a:lnTo>
                    <a:pt x="278" y="152"/>
                  </a:lnTo>
                  <a:lnTo>
                    <a:pt x="279" y="152"/>
                  </a:lnTo>
                  <a:lnTo>
                    <a:pt x="279" y="154"/>
                  </a:lnTo>
                  <a:lnTo>
                    <a:pt x="278" y="154"/>
                  </a:lnTo>
                  <a:lnTo>
                    <a:pt x="278" y="157"/>
                  </a:lnTo>
                  <a:lnTo>
                    <a:pt x="279" y="157"/>
                  </a:lnTo>
                  <a:lnTo>
                    <a:pt x="279" y="158"/>
                  </a:lnTo>
                  <a:lnTo>
                    <a:pt x="279" y="161"/>
                  </a:lnTo>
                  <a:lnTo>
                    <a:pt x="281" y="161"/>
                  </a:lnTo>
                  <a:lnTo>
                    <a:pt x="281" y="163"/>
                  </a:lnTo>
                  <a:lnTo>
                    <a:pt x="281" y="165"/>
                  </a:lnTo>
                  <a:lnTo>
                    <a:pt x="281" y="174"/>
                  </a:lnTo>
                  <a:lnTo>
                    <a:pt x="282" y="174"/>
                  </a:lnTo>
                  <a:lnTo>
                    <a:pt x="282" y="176"/>
                  </a:lnTo>
                  <a:lnTo>
                    <a:pt x="282" y="177"/>
                  </a:lnTo>
                  <a:lnTo>
                    <a:pt x="284" y="177"/>
                  </a:lnTo>
                  <a:lnTo>
                    <a:pt x="284" y="178"/>
                  </a:lnTo>
                  <a:lnTo>
                    <a:pt x="284" y="180"/>
                  </a:lnTo>
                  <a:lnTo>
                    <a:pt x="285" y="180"/>
                  </a:lnTo>
                  <a:lnTo>
                    <a:pt x="287" y="180"/>
                  </a:lnTo>
                  <a:lnTo>
                    <a:pt x="288" y="180"/>
                  </a:lnTo>
                  <a:lnTo>
                    <a:pt x="288" y="181"/>
                  </a:lnTo>
                  <a:lnTo>
                    <a:pt x="289" y="181"/>
                  </a:lnTo>
                  <a:lnTo>
                    <a:pt x="289" y="183"/>
                  </a:lnTo>
                  <a:lnTo>
                    <a:pt x="291" y="183"/>
                  </a:lnTo>
                  <a:lnTo>
                    <a:pt x="291" y="184"/>
                  </a:lnTo>
                  <a:lnTo>
                    <a:pt x="291" y="186"/>
                  </a:lnTo>
                  <a:lnTo>
                    <a:pt x="292" y="186"/>
                  </a:lnTo>
                  <a:lnTo>
                    <a:pt x="292" y="188"/>
                  </a:lnTo>
                  <a:lnTo>
                    <a:pt x="294" y="188"/>
                  </a:lnTo>
                  <a:lnTo>
                    <a:pt x="294" y="190"/>
                  </a:lnTo>
                  <a:lnTo>
                    <a:pt x="295" y="190"/>
                  </a:lnTo>
                  <a:lnTo>
                    <a:pt x="295" y="191"/>
                  </a:lnTo>
                  <a:lnTo>
                    <a:pt x="297" y="191"/>
                  </a:lnTo>
                  <a:lnTo>
                    <a:pt x="297" y="193"/>
                  </a:lnTo>
                  <a:lnTo>
                    <a:pt x="297" y="194"/>
                  </a:lnTo>
                  <a:lnTo>
                    <a:pt x="298" y="194"/>
                  </a:lnTo>
                  <a:lnTo>
                    <a:pt x="298" y="196"/>
                  </a:lnTo>
                  <a:lnTo>
                    <a:pt x="299" y="196"/>
                  </a:lnTo>
                  <a:lnTo>
                    <a:pt x="299" y="197"/>
                  </a:lnTo>
                  <a:lnTo>
                    <a:pt x="301" y="197"/>
                  </a:lnTo>
                  <a:lnTo>
                    <a:pt x="301" y="199"/>
                  </a:lnTo>
                  <a:lnTo>
                    <a:pt x="302" y="199"/>
                  </a:lnTo>
                  <a:lnTo>
                    <a:pt x="302" y="201"/>
                  </a:lnTo>
                  <a:lnTo>
                    <a:pt x="304" y="201"/>
                  </a:lnTo>
                  <a:lnTo>
                    <a:pt x="305" y="201"/>
                  </a:lnTo>
                  <a:lnTo>
                    <a:pt x="307" y="201"/>
                  </a:lnTo>
                  <a:lnTo>
                    <a:pt x="310" y="201"/>
                  </a:lnTo>
                  <a:lnTo>
                    <a:pt x="310" y="203"/>
                  </a:lnTo>
                  <a:lnTo>
                    <a:pt x="311" y="203"/>
                  </a:lnTo>
                  <a:lnTo>
                    <a:pt x="311" y="201"/>
                  </a:lnTo>
                  <a:lnTo>
                    <a:pt x="312" y="201"/>
                  </a:lnTo>
                  <a:lnTo>
                    <a:pt x="312" y="203"/>
                  </a:lnTo>
                  <a:lnTo>
                    <a:pt x="312" y="201"/>
                  </a:lnTo>
                  <a:lnTo>
                    <a:pt x="315" y="201"/>
                  </a:lnTo>
                  <a:lnTo>
                    <a:pt x="318" y="201"/>
                  </a:lnTo>
                  <a:lnTo>
                    <a:pt x="325" y="201"/>
                  </a:lnTo>
                  <a:lnTo>
                    <a:pt x="327" y="201"/>
                  </a:lnTo>
                  <a:lnTo>
                    <a:pt x="327" y="200"/>
                  </a:lnTo>
                  <a:lnTo>
                    <a:pt x="328" y="200"/>
                  </a:lnTo>
                  <a:lnTo>
                    <a:pt x="328" y="199"/>
                  </a:lnTo>
                  <a:lnTo>
                    <a:pt x="331" y="199"/>
                  </a:lnTo>
                  <a:lnTo>
                    <a:pt x="333" y="199"/>
                  </a:lnTo>
                  <a:lnTo>
                    <a:pt x="333" y="197"/>
                  </a:lnTo>
                  <a:lnTo>
                    <a:pt x="338" y="197"/>
                  </a:lnTo>
                  <a:lnTo>
                    <a:pt x="338" y="196"/>
                  </a:lnTo>
                  <a:lnTo>
                    <a:pt x="341" y="196"/>
                  </a:lnTo>
                  <a:lnTo>
                    <a:pt x="346" y="196"/>
                  </a:lnTo>
                  <a:lnTo>
                    <a:pt x="346" y="197"/>
                  </a:lnTo>
                  <a:lnTo>
                    <a:pt x="347" y="197"/>
                  </a:lnTo>
                  <a:lnTo>
                    <a:pt x="347" y="199"/>
                  </a:lnTo>
                  <a:lnTo>
                    <a:pt x="353" y="199"/>
                  </a:lnTo>
                  <a:lnTo>
                    <a:pt x="353" y="197"/>
                  </a:lnTo>
                  <a:lnTo>
                    <a:pt x="359" y="197"/>
                  </a:lnTo>
                  <a:lnTo>
                    <a:pt x="359" y="199"/>
                  </a:lnTo>
                  <a:lnTo>
                    <a:pt x="359" y="200"/>
                  </a:lnTo>
                  <a:lnTo>
                    <a:pt x="357" y="200"/>
                  </a:lnTo>
                  <a:lnTo>
                    <a:pt x="357" y="201"/>
                  </a:lnTo>
                  <a:lnTo>
                    <a:pt x="356" y="201"/>
                  </a:lnTo>
                  <a:lnTo>
                    <a:pt x="356" y="203"/>
                  </a:lnTo>
                  <a:lnTo>
                    <a:pt x="353" y="203"/>
                  </a:lnTo>
                  <a:lnTo>
                    <a:pt x="354" y="203"/>
                  </a:lnTo>
                  <a:lnTo>
                    <a:pt x="354" y="204"/>
                  </a:lnTo>
                  <a:lnTo>
                    <a:pt x="356" y="204"/>
                  </a:lnTo>
                  <a:lnTo>
                    <a:pt x="357" y="204"/>
                  </a:lnTo>
                  <a:lnTo>
                    <a:pt x="357" y="206"/>
                  </a:lnTo>
                  <a:lnTo>
                    <a:pt x="359" y="206"/>
                  </a:lnTo>
                  <a:lnTo>
                    <a:pt x="359" y="204"/>
                  </a:lnTo>
                  <a:lnTo>
                    <a:pt x="361" y="204"/>
                  </a:lnTo>
                  <a:lnTo>
                    <a:pt x="361" y="206"/>
                  </a:lnTo>
                  <a:lnTo>
                    <a:pt x="361" y="207"/>
                  </a:lnTo>
                  <a:lnTo>
                    <a:pt x="363" y="207"/>
                  </a:lnTo>
                  <a:lnTo>
                    <a:pt x="363" y="209"/>
                  </a:lnTo>
                  <a:lnTo>
                    <a:pt x="364" y="209"/>
                  </a:lnTo>
                  <a:lnTo>
                    <a:pt x="364" y="210"/>
                  </a:lnTo>
                  <a:lnTo>
                    <a:pt x="366" y="210"/>
                  </a:lnTo>
                  <a:lnTo>
                    <a:pt x="367" y="210"/>
                  </a:lnTo>
                  <a:lnTo>
                    <a:pt x="367" y="212"/>
                  </a:lnTo>
                  <a:lnTo>
                    <a:pt x="369" y="212"/>
                  </a:lnTo>
                  <a:lnTo>
                    <a:pt x="367" y="213"/>
                  </a:lnTo>
                  <a:lnTo>
                    <a:pt x="364" y="213"/>
                  </a:lnTo>
                  <a:lnTo>
                    <a:pt x="311" y="230"/>
                  </a:lnTo>
                  <a:lnTo>
                    <a:pt x="304" y="226"/>
                  </a:lnTo>
                  <a:lnTo>
                    <a:pt x="295" y="227"/>
                  </a:lnTo>
                  <a:lnTo>
                    <a:pt x="289" y="237"/>
                  </a:lnTo>
                  <a:lnTo>
                    <a:pt x="282" y="242"/>
                  </a:lnTo>
                  <a:lnTo>
                    <a:pt x="266" y="248"/>
                  </a:lnTo>
                  <a:lnTo>
                    <a:pt x="252" y="259"/>
                  </a:lnTo>
                  <a:lnTo>
                    <a:pt x="245" y="259"/>
                  </a:lnTo>
                  <a:lnTo>
                    <a:pt x="245" y="263"/>
                  </a:lnTo>
                  <a:lnTo>
                    <a:pt x="261" y="263"/>
                  </a:lnTo>
                  <a:lnTo>
                    <a:pt x="269" y="268"/>
                  </a:lnTo>
                  <a:lnTo>
                    <a:pt x="272" y="288"/>
                  </a:lnTo>
                  <a:lnTo>
                    <a:pt x="281" y="292"/>
                  </a:lnTo>
                  <a:lnTo>
                    <a:pt x="289" y="301"/>
                  </a:lnTo>
                  <a:lnTo>
                    <a:pt x="312" y="299"/>
                  </a:lnTo>
                  <a:lnTo>
                    <a:pt x="305" y="305"/>
                  </a:lnTo>
                  <a:lnTo>
                    <a:pt x="307" y="309"/>
                  </a:lnTo>
                  <a:lnTo>
                    <a:pt x="291" y="311"/>
                  </a:lnTo>
                  <a:lnTo>
                    <a:pt x="284" y="317"/>
                  </a:lnTo>
                  <a:lnTo>
                    <a:pt x="284" y="321"/>
                  </a:lnTo>
                  <a:lnTo>
                    <a:pt x="292" y="325"/>
                  </a:lnTo>
                  <a:lnTo>
                    <a:pt x="299" y="325"/>
                  </a:lnTo>
                  <a:lnTo>
                    <a:pt x="299" y="321"/>
                  </a:lnTo>
                  <a:lnTo>
                    <a:pt x="307" y="320"/>
                  </a:lnTo>
                  <a:lnTo>
                    <a:pt x="310" y="334"/>
                  </a:lnTo>
                  <a:lnTo>
                    <a:pt x="295" y="345"/>
                  </a:lnTo>
                  <a:lnTo>
                    <a:pt x="304" y="360"/>
                  </a:lnTo>
                  <a:lnTo>
                    <a:pt x="312" y="364"/>
                  </a:lnTo>
                  <a:lnTo>
                    <a:pt x="320" y="364"/>
                  </a:lnTo>
                  <a:lnTo>
                    <a:pt x="323" y="383"/>
                  </a:lnTo>
                  <a:lnTo>
                    <a:pt x="325" y="386"/>
                  </a:lnTo>
                  <a:lnTo>
                    <a:pt x="325" y="387"/>
                  </a:lnTo>
                  <a:lnTo>
                    <a:pt x="324" y="387"/>
                  </a:lnTo>
                  <a:lnTo>
                    <a:pt x="324" y="389"/>
                  </a:lnTo>
                  <a:lnTo>
                    <a:pt x="324" y="390"/>
                  </a:lnTo>
                  <a:lnTo>
                    <a:pt x="325" y="390"/>
                  </a:lnTo>
                  <a:lnTo>
                    <a:pt x="325" y="392"/>
                  </a:lnTo>
                  <a:lnTo>
                    <a:pt x="325" y="393"/>
                  </a:lnTo>
                  <a:lnTo>
                    <a:pt x="324" y="393"/>
                  </a:lnTo>
                  <a:lnTo>
                    <a:pt x="325" y="393"/>
                  </a:lnTo>
                  <a:lnTo>
                    <a:pt x="325" y="394"/>
                  </a:lnTo>
                  <a:lnTo>
                    <a:pt x="324" y="394"/>
                  </a:lnTo>
                  <a:lnTo>
                    <a:pt x="324" y="397"/>
                  </a:lnTo>
                  <a:lnTo>
                    <a:pt x="325" y="397"/>
                  </a:lnTo>
                  <a:lnTo>
                    <a:pt x="324" y="397"/>
                  </a:lnTo>
                  <a:lnTo>
                    <a:pt x="324" y="399"/>
                  </a:lnTo>
                  <a:lnTo>
                    <a:pt x="325" y="399"/>
                  </a:lnTo>
                  <a:lnTo>
                    <a:pt x="324" y="399"/>
                  </a:lnTo>
                  <a:lnTo>
                    <a:pt x="324" y="400"/>
                  </a:lnTo>
                  <a:lnTo>
                    <a:pt x="325" y="400"/>
                  </a:lnTo>
                  <a:lnTo>
                    <a:pt x="325" y="403"/>
                  </a:lnTo>
                  <a:lnTo>
                    <a:pt x="325" y="404"/>
                  </a:lnTo>
                  <a:lnTo>
                    <a:pt x="325" y="410"/>
                  </a:lnTo>
                  <a:lnTo>
                    <a:pt x="327" y="410"/>
                  </a:lnTo>
                  <a:lnTo>
                    <a:pt x="327" y="412"/>
                  </a:lnTo>
                  <a:lnTo>
                    <a:pt x="327" y="413"/>
                  </a:lnTo>
                  <a:lnTo>
                    <a:pt x="328" y="413"/>
                  </a:lnTo>
                  <a:lnTo>
                    <a:pt x="328" y="417"/>
                  </a:lnTo>
                  <a:lnTo>
                    <a:pt x="330" y="417"/>
                  </a:lnTo>
                  <a:lnTo>
                    <a:pt x="330" y="419"/>
                  </a:lnTo>
                  <a:lnTo>
                    <a:pt x="331" y="419"/>
                  </a:lnTo>
                  <a:lnTo>
                    <a:pt x="331" y="420"/>
                  </a:lnTo>
                  <a:lnTo>
                    <a:pt x="331" y="422"/>
                  </a:lnTo>
                  <a:lnTo>
                    <a:pt x="333" y="422"/>
                  </a:lnTo>
                  <a:lnTo>
                    <a:pt x="333" y="423"/>
                  </a:lnTo>
                  <a:lnTo>
                    <a:pt x="334" y="423"/>
                  </a:lnTo>
                  <a:lnTo>
                    <a:pt x="334" y="425"/>
                  </a:lnTo>
                  <a:lnTo>
                    <a:pt x="335" y="425"/>
                  </a:lnTo>
                  <a:lnTo>
                    <a:pt x="335" y="426"/>
                  </a:lnTo>
                  <a:lnTo>
                    <a:pt x="335" y="428"/>
                  </a:lnTo>
                  <a:lnTo>
                    <a:pt x="337" y="428"/>
                  </a:lnTo>
                  <a:lnTo>
                    <a:pt x="337" y="429"/>
                  </a:lnTo>
                  <a:lnTo>
                    <a:pt x="338" y="429"/>
                  </a:lnTo>
                  <a:lnTo>
                    <a:pt x="338" y="432"/>
                  </a:lnTo>
                  <a:lnTo>
                    <a:pt x="340" y="432"/>
                  </a:lnTo>
                  <a:lnTo>
                    <a:pt x="340" y="433"/>
                  </a:lnTo>
                  <a:lnTo>
                    <a:pt x="341" y="433"/>
                  </a:lnTo>
                  <a:lnTo>
                    <a:pt x="341" y="435"/>
                  </a:lnTo>
                  <a:lnTo>
                    <a:pt x="343" y="435"/>
                  </a:lnTo>
                  <a:lnTo>
                    <a:pt x="343" y="436"/>
                  </a:lnTo>
                  <a:lnTo>
                    <a:pt x="343" y="438"/>
                  </a:lnTo>
                  <a:lnTo>
                    <a:pt x="344" y="438"/>
                  </a:lnTo>
                  <a:lnTo>
                    <a:pt x="346" y="438"/>
                  </a:lnTo>
                  <a:lnTo>
                    <a:pt x="346" y="439"/>
                  </a:lnTo>
                  <a:lnTo>
                    <a:pt x="346" y="440"/>
                  </a:lnTo>
                  <a:lnTo>
                    <a:pt x="347" y="440"/>
                  </a:lnTo>
                  <a:lnTo>
                    <a:pt x="347" y="442"/>
                  </a:lnTo>
                  <a:lnTo>
                    <a:pt x="348" y="442"/>
                  </a:lnTo>
                  <a:lnTo>
                    <a:pt x="350" y="442"/>
                  </a:lnTo>
                  <a:lnTo>
                    <a:pt x="351" y="442"/>
                  </a:lnTo>
                  <a:lnTo>
                    <a:pt x="351" y="443"/>
                  </a:lnTo>
                  <a:lnTo>
                    <a:pt x="353" y="443"/>
                  </a:lnTo>
                  <a:lnTo>
                    <a:pt x="353" y="445"/>
                  </a:lnTo>
                  <a:lnTo>
                    <a:pt x="354" y="445"/>
                  </a:lnTo>
                  <a:lnTo>
                    <a:pt x="356" y="445"/>
                  </a:lnTo>
                  <a:lnTo>
                    <a:pt x="356" y="446"/>
                  </a:lnTo>
                  <a:lnTo>
                    <a:pt x="356" y="448"/>
                  </a:lnTo>
                  <a:lnTo>
                    <a:pt x="357" y="448"/>
                  </a:lnTo>
                  <a:lnTo>
                    <a:pt x="359" y="448"/>
                  </a:lnTo>
                  <a:lnTo>
                    <a:pt x="359" y="449"/>
                  </a:lnTo>
                  <a:lnTo>
                    <a:pt x="360" y="449"/>
                  </a:lnTo>
                  <a:lnTo>
                    <a:pt x="360" y="451"/>
                  </a:lnTo>
                  <a:lnTo>
                    <a:pt x="363" y="451"/>
                  </a:lnTo>
                  <a:lnTo>
                    <a:pt x="363" y="452"/>
                  </a:lnTo>
                  <a:lnTo>
                    <a:pt x="364" y="452"/>
                  </a:lnTo>
                  <a:lnTo>
                    <a:pt x="364" y="453"/>
                  </a:lnTo>
                  <a:lnTo>
                    <a:pt x="366" y="453"/>
                  </a:lnTo>
                  <a:lnTo>
                    <a:pt x="366" y="455"/>
                  </a:lnTo>
                  <a:lnTo>
                    <a:pt x="367" y="455"/>
                  </a:lnTo>
                  <a:lnTo>
                    <a:pt x="367" y="456"/>
                  </a:lnTo>
                  <a:lnTo>
                    <a:pt x="369" y="456"/>
                  </a:lnTo>
                  <a:lnTo>
                    <a:pt x="369" y="458"/>
                  </a:lnTo>
                  <a:lnTo>
                    <a:pt x="370" y="458"/>
                  </a:lnTo>
                  <a:lnTo>
                    <a:pt x="371" y="458"/>
                  </a:lnTo>
                  <a:lnTo>
                    <a:pt x="371" y="459"/>
                  </a:lnTo>
                  <a:lnTo>
                    <a:pt x="373" y="459"/>
                  </a:lnTo>
                  <a:lnTo>
                    <a:pt x="374" y="459"/>
                  </a:lnTo>
                  <a:lnTo>
                    <a:pt x="374" y="461"/>
                  </a:lnTo>
                  <a:lnTo>
                    <a:pt x="377" y="461"/>
                  </a:lnTo>
                  <a:lnTo>
                    <a:pt x="382" y="461"/>
                  </a:lnTo>
                  <a:lnTo>
                    <a:pt x="382" y="459"/>
                  </a:lnTo>
                  <a:lnTo>
                    <a:pt x="383" y="459"/>
                  </a:lnTo>
                  <a:lnTo>
                    <a:pt x="384" y="459"/>
                  </a:lnTo>
                  <a:lnTo>
                    <a:pt x="384" y="458"/>
                  </a:lnTo>
                  <a:lnTo>
                    <a:pt x="386" y="458"/>
                  </a:lnTo>
                  <a:lnTo>
                    <a:pt x="386" y="459"/>
                  </a:lnTo>
                  <a:lnTo>
                    <a:pt x="389" y="459"/>
                  </a:lnTo>
                  <a:lnTo>
                    <a:pt x="389" y="458"/>
                  </a:lnTo>
                  <a:lnTo>
                    <a:pt x="390" y="458"/>
                  </a:lnTo>
                  <a:lnTo>
                    <a:pt x="392" y="458"/>
                  </a:lnTo>
                  <a:lnTo>
                    <a:pt x="392" y="456"/>
                  </a:lnTo>
                  <a:lnTo>
                    <a:pt x="393" y="456"/>
                  </a:lnTo>
                  <a:lnTo>
                    <a:pt x="395" y="456"/>
                  </a:lnTo>
                  <a:lnTo>
                    <a:pt x="395" y="455"/>
                  </a:lnTo>
                  <a:lnTo>
                    <a:pt x="396" y="455"/>
                  </a:lnTo>
                  <a:lnTo>
                    <a:pt x="396" y="453"/>
                  </a:lnTo>
                  <a:lnTo>
                    <a:pt x="397" y="453"/>
                  </a:lnTo>
                  <a:lnTo>
                    <a:pt x="405" y="453"/>
                  </a:lnTo>
                  <a:lnTo>
                    <a:pt x="409" y="453"/>
                  </a:lnTo>
                  <a:lnTo>
                    <a:pt x="409" y="452"/>
                  </a:lnTo>
                  <a:lnTo>
                    <a:pt x="413" y="452"/>
                  </a:lnTo>
                  <a:lnTo>
                    <a:pt x="415" y="452"/>
                  </a:lnTo>
                  <a:lnTo>
                    <a:pt x="416" y="452"/>
                  </a:lnTo>
                  <a:lnTo>
                    <a:pt x="418" y="452"/>
                  </a:lnTo>
                  <a:lnTo>
                    <a:pt x="420" y="452"/>
                  </a:lnTo>
                  <a:lnTo>
                    <a:pt x="420" y="451"/>
                  </a:lnTo>
                  <a:lnTo>
                    <a:pt x="422" y="451"/>
                  </a:lnTo>
                  <a:lnTo>
                    <a:pt x="425" y="451"/>
                  </a:lnTo>
                  <a:lnTo>
                    <a:pt x="426" y="451"/>
                  </a:lnTo>
                  <a:lnTo>
                    <a:pt x="426" y="452"/>
                  </a:lnTo>
                  <a:lnTo>
                    <a:pt x="429" y="452"/>
                  </a:lnTo>
                  <a:lnTo>
                    <a:pt x="431" y="452"/>
                  </a:lnTo>
                  <a:lnTo>
                    <a:pt x="432" y="452"/>
                  </a:lnTo>
                  <a:lnTo>
                    <a:pt x="432" y="453"/>
                  </a:lnTo>
                  <a:lnTo>
                    <a:pt x="433" y="453"/>
                  </a:lnTo>
                  <a:lnTo>
                    <a:pt x="435" y="453"/>
                  </a:lnTo>
                  <a:lnTo>
                    <a:pt x="435" y="455"/>
                  </a:lnTo>
                  <a:lnTo>
                    <a:pt x="436" y="455"/>
                  </a:lnTo>
                  <a:lnTo>
                    <a:pt x="439" y="455"/>
                  </a:lnTo>
                  <a:lnTo>
                    <a:pt x="439" y="456"/>
                  </a:lnTo>
                  <a:lnTo>
                    <a:pt x="441" y="456"/>
                  </a:lnTo>
                  <a:lnTo>
                    <a:pt x="441" y="458"/>
                  </a:lnTo>
                  <a:lnTo>
                    <a:pt x="442" y="458"/>
                  </a:lnTo>
                  <a:lnTo>
                    <a:pt x="445" y="458"/>
                  </a:lnTo>
                  <a:lnTo>
                    <a:pt x="446" y="458"/>
                  </a:lnTo>
                  <a:lnTo>
                    <a:pt x="446" y="459"/>
                  </a:lnTo>
                  <a:lnTo>
                    <a:pt x="448" y="459"/>
                  </a:lnTo>
                  <a:lnTo>
                    <a:pt x="448" y="461"/>
                  </a:lnTo>
                  <a:lnTo>
                    <a:pt x="449" y="461"/>
                  </a:lnTo>
                  <a:lnTo>
                    <a:pt x="451" y="461"/>
                  </a:lnTo>
                  <a:lnTo>
                    <a:pt x="451" y="462"/>
                  </a:lnTo>
                  <a:lnTo>
                    <a:pt x="452" y="462"/>
                  </a:lnTo>
                  <a:lnTo>
                    <a:pt x="452" y="464"/>
                  </a:lnTo>
                  <a:lnTo>
                    <a:pt x="454" y="464"/>
                  </a:lnTo>
                  <a:lnTo>
                    <a:pt x="455" y="464"/>
                  </a:lnTo>
                  <a:lnTo>
                    <a:pt x="455" y="465"/>
                  </a:lnTo>
                  <a:lnTo>
                    <a:pt x="456" y="465"/>
                  </a:lnTo>
                  <a:lnTo>
                    <a:pt x="456" y="466"/>
                  </a:lnTo>
                  <a:lnTo>
                    <a:pt x="458" y="466"/>
                  </a:lnTo>
                  <a:lnTo>
                    <a:pt x="458" y="468"/>
                  </a:lnTo>
                  <a:lnTo>
                    <a:pt x="459" y="468"/>
                  </a:lnTo>
                  <a:lnTo>
                    <a:pt x="459" y="469"/>
                  </a:lnTo>
                  <a:lnTo>
                    <a:pt x="461" y="469"/>
                  </a:lnTo>
                  <a:lnTo>
                    <a:pt x="462" y="469"/>
                  </a:lnTo>
                  <a:lnTo>
                    <a:pt x="462" y="471"/>
                  </a:lnTo>
                  <a:lnTo>
                    <a:pt x="464" y="471"/>
                  </a:lnTo>
                  <a:lnTo>
                    <a:pt x="465" y="471"/>
                  </a:lnTo>
                  <a:lnTo>
                    <a:pt x="465" y="472"/>
                  </a:lnTo>
                  <a:lnTo>
                    <a:pt x="467" y="472"/>
                  </a:lnTo>
                  <a:lnTo>
                    <a:pt x="467" y="474"/>
                  </a:lnTo>
                  <a:lnTo>
                    <a:pt x="468" y="474"/>
                  </a:lnTo>
                  <a:lnTo>
                    <a:pt x="468" y="475"/>
                  </a:lnTo>
                  <a:lnTo>
                    <a:pt x="469" y="475"/>
                  </a:lnTo>
                  <a:lnTo>
                    <a:pt x="469" y="476"/>
                  </a:lnTo>
                  <a:lnTo>
                    <a:pt x="471" y="476"/>
                  </a:lnTo>
                  <a:lnTo>
                    <a:pt x="472" y="476"/>
                  </a:lnTo>
                  <a:lnTo>
                    <a:pt x="472" y="478"/>
                  </a:lnTo>
                  <a:lnTo>
                    <a:pt x="474" y="478"/>
                  </a:lnTo>
                  <a:lnTo>
                    <a:pt x="474" y="479"/>
                  </a:lnTo>
                  <a:lnTo>
                    <a:pt x="475" y="479"/>
                  </a:lnTo>
                  <a:lnTo>
                    <a:pt x="477" y="479"/>
                  </a:lnTo>
                  <a:lnTo>
                    <a:pt x="477" y="481"/>
                  </a:lnTo>
                  <a:lnTo>
                    <a:pt x="478" y="481"/>
                  </a:lnTo>
                  <a:lnTo>
                    <a:pt x="478" y="482"/>
                  </a:lnTo>
                  <a:lnTo>
                    <a:pt x="479" y="482"/>
                  </a:lnTo>
                  <a:lnTo>
                    <a:pt x="481" y="482"/>
                  </a:lnTo>
                  <a:lnTo>
                    <a:pt x="481" y="484"/>
                  </a:lnTo>
                  <a:lnTo>
                    <a:pt x="482" y="484"/>
                  </a:lnTo>
                  <a:lnTo>
                    <a:pt x="482" y="485"/>
                  </a:lnTo>
                  <a:lnTo>
                    <a:pt x="484" y="485"/>
                  </a:lnTo>
                  <a:lnTo>
                    <a:pt x="484" y="487"/>
                  </a:lnTo>
                  <a:lnTo>
                    <a:pt x="485" y="487"/>
                  </a:lnTo>
                  <a:lnTo>
                    <a:pt x="485" y="488"/>
                  </a:lnTo>
                  <a:lnTo>
                    <a:pt x="487" y="488"/>
                  </a:lnTo>
                  <a:lnTo>
                    <a:pt x="487" y="489"/>
                  </a:lnTo>
                  <a:lnTo>
                    <a:pt x="488" y="489"/>
                  </a:lnTo>
                  <a:lnTo>
                    <a:pt x="488" y="491"/>
                  </a:lnTo>
                  <a:lnTo>
                    <a:pt x="490" y="491"/>
                  </a:lnTo>
                  <a:lnTo>
                    <a:pt x="490" y="492"/>
                  </a:lnTo>
                  <a:lnTo>
                    <a:pt x="491" y="492"/>
                  </a:lnTo>
                  <a:lnTo>
                    <a:pt x="491" y="494"/>
                  </a:lnTo>
                  <a:lnTo>
                    <a:pt x="492" y="494"/>
                  </a:lnTo>
                  <a:lnTo>
                    <a:pt x="494" y="494"/>
                  </a:lnTo>
                  <a:lnTo>
                    <a:pt x="494" y="495"/>
                  </a:lnTo>
                  <a:lnTo>
                    <a:pt x="495" y="495"/>
                  </a:lnTo>
                  <a:lnTo>
                    <a:pt x="495" y="497"/>
                  </a:lnTo>
                  <a:lnTo>
                    <a:pt x="497" y="497"/>
                  </a:lnTo>
                  <a:lnTo>
                    <a:pt x="497" y="498"/>
                  </a:lnTo>
                  <a:lnTo>
                    <a:pt x="498" y="498"/>
                  </a:lnTo>
                  <a:lnTo>
                    <a:pt x="498" y="500"/>
                  </a:lnTo>
                  <a:lnTo>
                    <a:pt x="500" y="500"/>
                  </a:lnTo>
                  <a:lnTo>
                    <a:pt x="501" y="500"/>
                  </a:lnTo>
                  <a:lnTo>
                    <a:pt x="501" y="501"/>
                  </a:lnTo>
                  <a:lnTo>
                    <a:pt x="501" y="502"/>
                  </a:lnTo>
                  <a:lnTo>
                    <a:pt x="503" y="502"/>
                  </a:lnTo>
                  <a:lnTo>
                    <a:pt x="503" y="504"/>
                  </a:lnTo>
                  <a:lnTo>
                    <a:pt x="504" y="504"/>
                  </a:lnTo>
                  <a:lnTo>
                    <a:pt x="504" y="505"/>
                  </a:lnTo>
                  <a:lnTo>
                    <a:pt x="503" y="505"/>
                  </a:lnTo>
                  <a:lnTo>
                    <a:pt x="503" y="510"/>
                  </a:lnTo>
                  <a:lnTo>
                    <a:pt x="504" y="510"/>
                  </a:lnTo>
                  <a:lnTo>
                    <a:pt x="504" y="511"/>
                  </a:lnTo>
                  <a:lnTo>
                    <a:pt x="505" y="511"/>
                  </a:lnTo>
                  <a:lnTo>
                    <a:pt x="505" y="512"/>
                  </a:lnTo>
                  <a:lnTo>
                    <a:pt x="507" y="512"/>
                  </a:lnTo>
                  <a:lnTo>
                    <a:pt x="508" y="512"/>
                  </a:lnTo>
                  <a:lnTo>
                    <a:pt x="510" y="512"/>
                  </a:lnTo>
                  <a:lnTo>
                    <a:pt x="510" y="514"/>
                  </a:lnTo>
                  <a:lnTo>
                    <a:pt x="510" y="515"/>
                  </a:lnTo>
                  <a:lnTo>
                    <a:pt x="511" y="515"/>
                  </a:lnTo>
                  <a:lnTo>
                    <a:pt x="515" y="515"/>
                  </a:lnTo>
                  <a:lnTo>
                    <a:pt x="517" y="515"/>
                  </a:lnTo>
                  <a:lnTo>
                    <a:pt x="517" y="517"/>
                  </a:lnTo>
                  <a:lnTo>
                    <a:pt x="517" y="521"/>
                  </a:lnTo>
                  <a:lnTo>
                    <a:pt x="527" y="530"/>
                  </a:lnTo>
                  <a:lnTo>
                    <a:pt x="527" y="536"/>
                  </a:lnTo>
                  <a:lnTo>
                    <a:pt x="520" y="540"/>
                  </a:lnTo>
                  <a:lnTo>
                    <a:pt x="521" y="570"/>
                  </a:lnTo>
                  <a:lnTo>
                    <a:pt x="500" y="584"/>
                  </a:lnTo>
                  <a:lnTo>
                    <a:pt x="491" y="580"/>
                  </a:lnTo>
                  <a:lnTo>
                    <a:pt x="482" y="582"/>
                  </a:lnTo>
                  <a:lnTo>
                    <a:pt x="484" y="586"/>
                  </a:lnTo>
                  <a:close/>
                  <a:moveTo>
                    <a:pt x="105" y="0"/>
                  </a:moveTo>
                  <a:lnTo>
                    <a:pt x="107" y="0"/>
                  </a:lnTo>
                  <a:lnTo>
                    <a:pt x="114" y="0"/>
                  </a:lnTo>
                  <a:lnTo>
                    <a:pt x="114" y="1"/>
                  </a:lnTo>
                  <a:lnTo>
                    <a:pt x="117" y="1"/>
                  </a:lnTo>
                  <a:lnTo>
                    <a:pt x="118" y="1"/>
                  </a:lnTo>
                  <a:lnTo>
                    <a:pt x="122" y="1"/>
                  </a:lnTo>
                  <a:lnTo>
                    <a:pt x="124" y="1"/>
                  </a:lnTo>
                  <a:lnTo>
                    <a:pt x="124" y="3"/>
                  </a:lnTo>
                  <a:lnTo>
                    <a:pt x="127" y="3"/>
                  </a:lnTo>
                  <a:lnTo>
                    <a:pt x="130" y="3"/>
                  </a:lnTo>
                  <a:lnTo>
                    <a:pt x="131" y="3"/>
                  </a:lnTo>
                  <a:lnTo>
                    <a:pt x="132" y="3"/>
                  </a:lnTo>
                  <a:lnTo>
                    <a:pt x="132" y="4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40" y="4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44" y="6"/>
                  </a:lnTo>
                  <a:lnTo>
                    <a:pt x="145" y="6"/>
                  </a:lnTo>
                  <a:lnTo>
                    <a:pt x="147" y="6"/>
                  </a:lnTo>
                  <a:lnTo>
                    <a:pt x="150" y="6"/>
                  </a:lnTo>
                  <a:lnTo>
                    <a:pt x="150" y="7"/>
                  </a:lnTo>
                  <a:lnTo>
                    <a:pt x="153" y="7"/>
                  </a:lnTo>
                  <a:lnTo>
                    <a:pt x="155" y="7"/>
                  </a:lnTo>
                  <a:lnTo>
                    <a:pt x="157" y="7"/>
                  </a:lnTo>
                  <a:lnTo>
                    <a:pt x="158" y="7"/>
                  </a:lnTo>
                  <a:lnTo>
                    <a:pt x="158" y="8"/>
                  </a:lnTo>
                  <a:lnTo>
                    <a:pt x="160" y="8"/>
                  </a:lnTo>
                  <a:lnTo>
                    <a:pt x="161" y="8"/>
                  </a:lnTo>
                  <a:lnTo>
                    <a:pt x="163" y="8"/>
                  </a:lnTo>
                  <a:lnTo>
                    <a:pt x="163" y="10"/>
                  </a:lnTo>
                  <a:lnTo>
                    <a:pt x="164" y="10"/>
                  </a:lnTo>
                  <a:lnTo>
                    <a:pt x="166" y="10"/>
                  </a:lnTo>
                  <a:lnTo>
                    <a:pt x="167" y="10"/>
                  </a:lnTo>
                  <a:lnTo>
                    <a:pt x="167" y="11"/>
                  </a:lnTo>
                  <a:lnTo>
                    <a:pt x="168" y="11"/>
                  </a:lnTo>
                  <a:lnTo>
                    <a:pt x="170" y="11"/>
                  </a:lnTo>
                  <a:lnTo>
                    <a:pt x="171" y="11"/>
                  </a:lnTo>
                  <a:lnTo>
                    <a:pt x="173" y="11"/>
                  </a:lnTo>
                  <a:lnTo>
                    <a:pt x="173" y="13"/>
                  </a:lnTo>
                  <a:lnTo>
                    <a:pt x="174" y="13"/>
                  </a:lnTo>
                  <a:lnTo>
                    <a:pt x="176" y="13"/>
                  </a:lnTo>
                  <a:lnTo>
                    <a:pt x="177" y="13"/>
                  </a:lnTo>
                  <a:lnTo>
                    <a:pt x="177" y="14"/>
                  </a:lnTo>
                  <a:lnTo>
                    <a:pt x="179" y="14"/>
                  </a:lnTo>
                  <a:lnTo>
                    <a:pt x="180" y="14"/>
                  </a:lnTo>
                  <a:lnTo>
                    <a:pt x="181" y="14"/>
                  </a:lnTo>
                  <a:lnTo>
                    <a:pt x="181" y="16"/>
                  </a:lnTo>
                  <a:lnTo>
                    <a:pt x="183" y="16"/>
                  </a:lnTo>
                  <a:lnTo>
                    <a:pt x="184" y="16"/>
                  </a:lnTo>
                  <a:lnTo>
                    <a:pt x="186" y="16"/>
                  </a:lnTo>
                  <a:lnTo>
                    <a:pt x="186" y="17"/>
                  </a:lnTo>
                  <a:lnTo>
                    <a:pt x="187" y="17"/>
                  </a:lnTo>
                  <a:lnTo>
                    <a:pt x="189" y="17"/>
                  </a:lnTo>
                  <a:lnTo>
                    <a:pt x="189" y="19"/>
                  </a:lnTo>
                  <a:lnTo>
                    <a:pt x="190" y="19"/>
                  </a:lnTo>
                  <a:lnTo>
                    <a:pt x="191" y="19"/>
                  </a:lnTo>
                  <a:lnTo>
                    <a:pt x="193" y="19"/>
                  </a:lnTo>
                  <a:lnTo>
                    <a:pt x="193" y="20"/>
                  </a:lnTo>
                  <a:lnTo>
                    <a:pt x="194" y="20"/>
                  </a:lnTo>
                  <a:lnTo>
                    <a:pt x="196" y="20"/>
                  </a:lnTo>
                  <a:lnTo>
                    <a:pt x="197" y="20"/>
                  </a:lnTo>
                  <a:lnTo>
                    <a:pt x="197" y="21"/>
                  </a:lnTo>
                  <a:lnTo>
                    <a:pt x="199" y="21"/>
                  </a:lnTo>
                  <a:lnTo>
                    <a:pt x="200" y="21"/>
                  </a:lnTo>
                  <a:lnTo>
                    <a:pt x="200" y="23"/>
                  </a:lnTo>
                  <a:lnTo>
                    <a:pt x="200" y="24"/>
                  </a:lnTo>
                  <a:lnTo>
                    <a:pt x="202" y="24"/>
                  </a:lnTo>
                  <a:lnTo>
                    <a:pt x="199" y="24"/>
                  </a:lnTo>
                  <a:lnTo>
                    <a:pt x="197" y="24"/>
                  </a:lnTo>
                  <a:lnTo>
                    <a:pt x="196" y="24"/>
                  </a:lnTo>
                  <a:lnTo>
                    <a:pt x="196" y="23"/>
                  </a:lnTo>
                  <a:lnTo>
                    <a:pt x="194" y="23"/>
                  </a:lnTo>
                  <a:lnTo>
                    <a:pt x="194" y="21"/>
                  </a:lnTo>
                  <a:lnTo>
                    <a:pt x="193" y="21"/>
                  </a:lnTo>
                  <a:lnTo>
                    <a:pt x="193" y="20"/>
                  </a:lnTo>
                  <a:lnTo>
                    <a:pt x="191" y="20"/>
                  </a:lnTo>
                  <a:lnTo>
                    <a:pt x="189" y="20"/>
                  </a:lnTo>
                  <a:lnTo>
                    <a:pt x="189" y="19"/>
                  </a:lnTo>
                  <a:lnTo>
                    <a:pt x="187" y="19"/>
                  </a:lnTo>
                  <a:lnTo>
                    <a:pt x="186" y="19"/>
                  </a:lnTo>
                  <a:lnTo>
                    <a:pt x="184" y="19"/>
                  </a:lnTo>
                  <a:lnTo>
                    <a:pt x="184" y="17"/>
                  </a:lnTo>
                  <a:lnTo>
                    <a:pt x="183" y="17"/>
                  </a:lnTo>
                  <a:lnTo>
                    <a:pt x="181" y="17"/>
                  </a:lnTo>
                  <a:lnTo>
                    <a:pt x="180" y="17"/>
                  </a:lnTo>
                  <a:lnTo>
                    <a:pt x="180" y="16"/>
                  </a:lnTo>
                  <a:lnTo>
                    <a:pt x="179" y="16"/>
                  </a:lnTo>
                  <a:lnTo>
                    <a:pt x="177" y="16"/>
                  </a:lnTo>
                  <a:lnTo>
                    <a:pt x="176" y="16"/>
                  </a:lnTo>
                  <a:lnTo>
                    <a:pt x="171" y="16"/>
                  </a:lnTo>
                  <a:lnTo>
                    <a:pt x="170" y="16"/>
                  </a:lnTo>
                  <a:lnTo>
                    <a:pt x="170" y="17"/>
                  </a:lnTo>
                  <a:lnTo>
                    <a:pt x="168" y="17"/>
                  </a:lnTo>
                  <a:lnTo>
                    <a:pt x="163" y="17"/>
                  </a:lnTo>
                  <a:lnTo>
                    <a:pt x="163" y="19"/>
                  </a:lnTo>
                  <a:lnTo>
                    <a:pt x="148" y="19"/>
                  </a:lnTo>
                  <a:lnTo>
                    <a:pt x="140" y="19"/>
                  </a:lnTo>
                  <a:lnTo>
                    <a:pt x="132" y="19"/>
                  </a:lnTo>
                  <a:lnTo>
                    <a:pt x="132" y="17"/>
                  </a:lnTo>
                  <a:lnTo>
                    <a:pt x="127" y="17"/>
                  </a:lnTo>
                  <a:lnTo>
                    <a:pt x="125" y="17"/>
                  </a:lnTo>
                  <a:lnTo>
                    <a:pt x="124" y="17"/>
                  </a:lnTo>
                  <a:lnTo>
                    <a:pt x="124" y="16"/>
                  </a:lnTo>
                  <a:lnTo>
                    <a:pt x="121" y="16"/>
                  </a:lnTo>
                  <a:lnTo>
                    <a:pt x="119" y="16"/>
                  </a:lnTo>
                  <a:lnTo>
                    <a:pt x="117" y="16"/>
                  </a:lnTo>
                  <a:lnTo>
                    <a:pt x="117" y="14"/>
                  </a:lnTo>
                  <a:lnTo>
                    <a:pt x="115" y="14"/>
                  </a:lnTo>
                  <a:lnTo>
                    <a:pt x="114" y="14"/>
                  </a:lnTo>
                  <a:lnTo>
                    <a:pt x="112" y="14"/>
                  </a:lnTo>
                  <a:lnTo>
                    <a:pt x="112" y="13"/>
                  </a:lnTo>
                  <a:lnTo>
                    <a:pt x="109" y="13"/>
                  </a:lnTo>
                  <a:lnTo>
                    <a:pt x="108" y="13"/>
                  </a:lnTo>
                  <a:lnTo>
                    <a:pt x="107" y="13"/>
                  </a:lnTo>
                  <a:lnTo>
                    <a:pt x="107" y="11"/>
                  </a:lnTo>
                  <a:lnTo>
                    <a:pt x="105" y="11"/>
                  </a:lnTo>
                  <a:lnTo>
                    <a:pt x="104" y="11"/>
                  </a:lnTo>
                  <a:lnTo>
                    <a:pt x="101" y="11"/>
                  </a:lnTo>
                  <a:lnTo>
                    <a:pt x="101" y="10"/>
                  </a:lnTo>
                  <a:lnTo>
                    <a:pt x="99" y="10"/>
                  </a:lnTo>
                  <a:lnTo>
                    <a:pt x="94" y="10"/>
                  </a:lnTo>
                  <a:lnTo>
                    <a:pt x="92" y="10"/>
                  </a:lnTo>
                  <a:lnTo>
                    <a:pt x="91" y="10"/>
                  </a:lnTo>
                  <a:lnTo>
                    <a:pt x="91" y="8"/>
                  </a:lnTo>
                  <a:lnTo>
                    <a:pt x="89" y="8"/>
                  </a:lnTo>
                  <a:lnTo>
                    <a:pt x="88" y="8"/>
                  </a:lnTo>
                  <a:lnTo>
                    <a:pt x="86" y="8"/>
                  </a:lnTo>
                  <a:lnTo>
                    <a:pt x="86" y="7"/>
                  </a:lnTo>
                  <a:lnTo>
                    <a:pt x="83" y="7"/>
                  </a:lnTo>
                  <a:lnTo>
                    <a:pt x="79" y="7"/>
                  </a:lnTo>
                  <a:lnTo>
                    <a:pt x="76" y="7"/>
                  </a:lnTo>
                  <a:lnTo>
                    <a:pt x="76" y="8"/>
                  </a:lnTo>
                  <a:lnTo>
                    <a:pt x="75" y="8"/>
                  </a:lnTo>
                  <a:lnTo>
                    <a:pt x="73" y="8"/>
                  </a:lnTo>
                  <a:lnTo>
                    <a:pt x="73" y="10"/>
                  </a:lnTo>
                  <a:lnTo>
                    <a:pt x="73" y="13"/>
                  </a:lnTo>
                  <a:lnTo>
                    <a:pt x="72" y="13"/>
                  </a:lnTo>
                  <a:lnTo>
                    <a:pt x="71" y="13"/>
                  </a:lnTo>
                  <a:lnTo>
                    <a:pt x="71" y="19"/>
                  </a:lnTo>
                  <a:lnTo>
                    <a:pt x="71" y="23"/>
                  </a:lnTo>
                  <a:lnTo>
                    <a:pt x="72" y="23"/>
                  </a:lnTo>
                  <a:lnTo>
                    <a:pt x="72" y="24"/>
                  </a:lnTo>
                  <a:lnTo>
                    <a:pt x="71" y="24"/>
                  </a:lnTo>
                  <a:lnTo>
                    <a:pt x="71" y="26"/>
                  </a:lnTo>
                  <a:lnTo>
                    <a:pt x="69" y="26"/>
                  </a:lnTo>
                  <a:lnTo>
                    <a:pt x="66" y="26"/>
                  </a:lnTo>
                  <a:lnTo>
                    <a:pt x="66" y="21"/>
                  </a:lnTo>
                  <a:lnTo>
                    <a:pt x="65" y="21"/>
                  </a:lnTo>
                  <a:lnTo>
                    <a:pt x="65" y="20"/>
                  </a:lnTo>
                  <a:lnTo>
                    <a:pt x="63" y="20"/>
                  </a:lnTo>
                  <a:lnTo>
                    <a:pt x="63" y="19"/>
                  </a:lnTo>
                  <a:lnTo>
                    <a:pt x="62" y="19"/>
                  </a:lnTo>
                  <a:lnTo>
                    <a:pt x="60" y="19"/>
                  </a:lnTo>
                  <a:lnTo>
                    <a:pt x="60" y="17"/>
                  </a:lnTo>
                  <a:lnTo>
                    <a:pt x="59" y="17"/>
                  </a:lnTo>
                  <a:lnTo>
                    <a:pt x="59" y="16"/>
                  </a:lnTo>
                  <a:lnTo>
                    <a:pt x="58" y="16"/>
                  </a:lnTo>
                  <a:lnTo>
                    <a:pt x="56" y="16"/>
                  </a:lnTo>
                  <a:lnTo>
                    <a:pt x="56" y="14"/>
                  </a:lnTo>
                  <a:lnTo>
                    <a:pt x="55" y="14"/>
                  </a:lnTo>
                  <a:lnTo>
                    <a:pt x="55" y="13"/>
                  </a:lnTo>
                  <a:lnTo>
                    <a:pt x="53" y="13"/>
                  </a:lnTo>
                  <a:lnTo>
                    <a:pt x="52" y="13"/>
                  </a:lnTo>
                  <a:lnTo>
                    <a:pt x="49" y="13"/>
                  </a:lnTo>
                  <a:lnTo>
                    <a:pt x="50" y="13"/>
                  </a:lnTo>
                  <a:lnTo>
                    <a:pt x="49" y="13"/>
                  </a:lnTo>
                  <a:lnTo>
                    <a:pt x="49" y="11"/>
                  </a:lnTo>
                  <a:lnTo>
                    <a:pt x="47" y="11"/>
                  </a:lnTo>
                  <a:lnTo>
                    <a:pt x="46" y="11"/>
                  </a:lnTo>
                  <a:lnTo>
                    <a:pt x="46" y="10"/>
                  </a:lnTo>
                  <a:lnTo>
                    <a:pt x="45" y="10"/>
                  </a:lnTo>
                  <a:lnTo>
                    <a:pt x="43" y="10"/>
                  </a:lnTo>
                  <a:lnTo>
                    <a:pt x="40" y="10"/>
                  </a:lnTo>
                  <a:lnTo>
                    <a:pt x="40" y="8"/>
                  </a:lnTo>
                  <a:lnTo>
                    <a:pt x="40" y="7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3" y="6"/>
                  </a:lnTo>
                  <a:lnTo>
                    <a:pt x="45" y="6"/>
                  </a:lnTo>
                  <a:lnTo>
                    <a:pt x="49" y="6"/>
                  </a:lnTo>
                  <a:lnTo>
                    <a:pt x="49" y="4"/>
                  </a:lnTo>
                  <a:lnTo>
                    <a:pt x="52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5" y="3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2" y="3"/>
                  </a:lnTo>
                  <a:lnTo>
                    <a:pt x="62" y="1"/>
                  </a:lnTo>
                  <a:lnTo>
                    <a:pt x="63" y="1"/>
                  </a:lnTo>
                  <a:lnTo>
                    <a:pt x="65" y="1"/>
                  </a:lnTo>
                  <a:lnTo>
                    <a:pt x="66" y="1"/>
                  </a:lnTo>
                  <a:lnTo>
                    <a:pt x="68" y="1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102" y="0"/>
                  </a:lnTo>
                  <a:lnTo>
                    <a:pt x="104" y="0"/>
                  </a:lnTo>
                  <a:lnTo>
                    <a:pt x="105" y="0"/>
                  </a:lnTo>
                  <a:close/>
                  <a:moveTo>
                    <a:pt x="255" y="10"/>
                  </a:moveTo>
                  <a:lnTo>
                    <a:pt x="255" y="11"/>
                  </a:lnTo>
                  <a:lnTo>
                    <a:pt x="256" y="11"/>
                  </a:lnTo>
                  <a:lnTo>
                    <a:pt x="258" y="11"/>
                  </a:lnTo>
                  <a:lnTo>
                    <a:pt x="258" y="13"/>
                  </a:lnTo>
                  <a:lnTo>
                    <a:pt x="259" y="13"/>
                  </a:lnTo>
                  <a:lnTo>
                    <a:pt x="259" y="14"/>
                  </a:lnTo>
                  <a:lnTo>
                    <a:pt x="261" y="14"/>
                  </a:lnTo>
                  <a:lnTo>
                    <a:pt x="262" y="14"/>
                  </a:lnTo>
                  <a:lnTo>
                    <a:pt x="262" y="16"/>
                  </a:lnTo>
                  <a:lnTo>
                    <a:pt x="263" y="16"/>
                  </a:lnTo>
                  <a:lnTo>
                    <a:pt x="263" y="17"/>
                  </a:lnTo>
                  <a:lnTo>
                    <a:pt x="265" y="17"/>
                  </a:lnTo>
                  <a:lnTo>
                    <a:pt x="266" y="17"/>
                  </a:lnTo>
                  <a:lnTo>
                    <a:pt x="266" y="19"/>
                  </a:lnTo>
                  <a:lnTo>
                    <a:pt x="268" y="19"/>
                  </a:lnTo>
                  <a:lnTo>
                    <a:pt x="268" y="20"/>
                  </a:lnTo>
                  <a:lnTo>
                    <a:pt x="269" y="20"/>
                  </a:lnTo>
                  <a:lnTo>
                    <a:pt x="269" y="21"/>
                  </a:lnTo>
                  <a:lnTo>
                    <a:pt x="271" y="21"/>
                  </a:lnTo>
                  <a:lnTo>
                    <a:pt x="269" y="21"/>
                  </a:lnTo>
                  <a:lnTo>
                    <a:pt x="269" y="23"/>
                  </a:lnTo>
                  <a:lnTo>
                    <a:pt x="268" y="23"/>
                  </a:lnTo>
                  <a:lnTo>
                    <a:pt x="268" y="24"/>
                  </a:lnTo>
                  <a:lnTo>
                    <a:pt x="266" y="24"/>
                  </a:lnTo>
                  <a:lnTo>
                    <a:pt x="265" y="24"/>
                  </a:lnTo>
                  <a:lnTo>
                    <a:pt x="265" y="26"/>
                  </a:lnTo>
                  <a:lnTo>
                    <a:pt x="265" y="27"/>
                  </a:lnTo>
                  <a:lnTo>
                    <a:pt x="265" y="29"/>
                  </a:lnTo>
                  <a:lnTo>
                    <a:pt x="266" y="29"/>
                  </a:lnTo>
                  <a:lnTo>
                    <a:pt x="266" y="30"/>
                  </a:lnTo>
                  <a:lnTo>
                    <a:pt x="268" y="30"/>
                  </a:lnTo>
                  <a:lnTo>
                    <a:pt x="268" y="32"/>
                  </a:lnTo>
                  <a:lnTo>
                    <a:pt x="269" y="32"/>
                  </a:lnTo>
                  <a:lnTo>
                    <a:pt x="269" y="33"/>
                  </a:lnTo>
                  <a:lnTo>
                    <a:pt x="271" y="33"/>
                  </a:lnTo>
                  <a:lnTo>
                    <a:pt x="272" y="33"/>
                  </a:lnTo>
                  <a:lnTo>
                    <a:pt x="272" y="34"/>
                  </a:lnTo>
                  <a:lnTo>
                    <a:pt x="274" y="34"/>
                  </a:lnTo>
                  <a:lnTo>
                    <a:pt x="274" y="36"/>
                  </a:lnTo>
                  <a:lnTo>
                    <a:pt x="275" y="36"/>
                  </a:lnTo>
                  <a:lnTo>
                    <a:pt x="276" y="36"/>
                  </a:lnTo>
                  <a:lnTo>
                    <a:pt x="276" y="37"/>
                  </a:lnTo>
                  <a:lnTo>
                    <a:pt x="278" y="37"/>
                  </a:lnTo>
                  <a:lnTo>
                    <a:pt x="278" y="39"/>
                  </a:lnTo>
                  <a:lnTo>
                    <a:pt x="279" y="39"/>
                  </a:lnTo>
                  <a:lnTo>
                    <a:pt x="279" y="40"/>
                  </a:lnTo>
                  <a:lnTo>
                    <a:pt x="281" y="40"/>
                  </a:lnTo>
                  <a:lnTo>
                    <a:pt x="281" y="42"/>
                  </a:lnTo>
                  <a:lnTo>
                    <a:pt x="282" y="42"/>
                  </a:lnTo>
                  <a:lnTo>
                    <a:pt x="282" y="43"/>
                  </a:lnTo>
                  <a:lnTo>
                    <a:pt x="282" y="44"/>
                  </a:lnTo>
                  <a:lnTo>
                    <a:pt x="284" y="44"/>
                  </a:lnTo>
                  <a:lnTo>
                    <a:pt x="284" y="46"/>
                  </a:lnTo>
                  <a:lnTo>
                    <a:pt x="284" y="47"/>
                  </a:lnTo>
                  <a:lnTo>
                    <a:pt x="284" y="49"/>
                  </a:lnTo>
                  <a:lnTo>
                    <a:pt x="282" y="49"/>
                  </a:lnTo>
                  <a:lnTo>
                    <a:pt x="276" y="49"/>
                  </a:lnTo>
                  <a:lnTo>
                    <a:pt x="275" y="49"/>
                  </a:lnTo>
                  <a:lnTo>
                    <a:pt x="275" y="50"/>
                  </a:lnTo>
                  <a:lnTo>
                    <a:pt x="275" y="52"/>
                  </a:lnTo>
                  <a:lnTo>
                    <a:pt x="274" y="52"/>
                  </a:lnTo>
                  <a:lnTo>
                    <a:pt x="272" y="52"/>
                  </a:lnTo>
                  <a:lnTo>
                    <a:pt x="272" y="55"/>
                  </a:lnTo>
                  <a:lnTo>
                    <a:pt x="274" y="55"/>
                  </a:lnTo>
                  <a:lnTo>
                    <a:pt x="274" y="56"/>
                  </a:lnTo>
                  <a:lnTo>
                    <a:pt x="274" y="60"/>
                  </a:lnTo>
                  <a:lnTo>
                    <a:pt x="272" y="60"/>
                  </a:lnTo>
                  <a:lnTo>
                    <a:pt x="272" y="62"/>
                  </a:lnTo>
                  <a:lnTo>
                    <a:pt x="272" y="63"/>
                  </a:lnTo>
                  <a:lnTo>
                    <a:pt x="274" y="63"/>
                  </a:lnTo>
                  <a:lnTo>
                    <a:pt x="274" y="65"/>
                  </a:lnTo>
                  <a:lnTo>
                    <a:pt x="271" y="65"/>
                  </a:lnTo>
                  <a:lnTo>
                    <a:pt x="269" y="65"/>
                  </a:lnTo>
                  <a:lnTo>
                    <a:pt x="269" y="63"/>
                  </a:lnTo>
                  <a:lnTo>
                    <a:pt x="268" y="63"/>
                  </a:lnTo>
                  <a:lnTo>
                    <a:pt x="266" y="63"/>
                  </a:lnTo>
                  <a:lnTo>
                    <a:pt x="265" y="63"/>
                  </a:lnTo>
                  <a:lnTo>
                    <a:pt x="265" y="62"/>
                  </a:lnTo>
                  <a:lnTo>
                    <a:pt x="263" y="62"/>
                  </a:lnTo>
                  <a:lnTo>
                    <a:pt x="262" y="62"/>
                  </a:lnTo>
                  <a:lnTo>
                    <a:pt x="262" y="60"/>
                  </a:lnTo>
                  <a:lnTo>
                    <a:pt x="261" y="60"/>
                  </a:lnTo>
                  <a:lnTo>
                    <a:pt x="259" y="60"/>
                  </a:lnTo>
                  <a:lnTo>
                    <a:pt x="259" y="59"/>
                  </a:lnTo>
                  <a:lnTo>
                    <a:pt x="258" y="59"/>
                  </a:lnTo>
                  <a:lnTo>
                    <a:pt x="258" y="57"/>
                  </a:lnTo>
                  <a:lnTo>
                    <a:pt x="256" y="57"/>
                  </a:lnTo>
                  <a:lnTo>
                    <a:pt x="256" y="56"/>
                  </a:lnTo>
                  <a:lnTo>
                    <a:pt x="255" y="56"/>
                  </a:lnTo>
                  <a:lnTo>
                    <a:pt x="255" y="55"/>
                  </a:lnTo>
                  <a:lnTo>
                    <a:pt x="253" y="55"/>
                  </a:lnTo>
                  <a:lnTo>
                    <a:pt x="253" y="53"/>
                  </a:lnTo>
                  <a:lnTo>
                    <a:pt x="253" y="50"/>
                  </a:lnTo>
                  <a:lnTo>
                    <a:pt x="253" y="47"/>
                  </a:lnTo>
                  <a:lnTo>
                    <a:pt x="253" y="44"/>
                  </a:lnTo>
                  <a:lnTo>
                    <a:pt x="252" y="44"/>
                  </a:lnTo>
                  <a:lnTo>
                    <a:pt x="252" y="43"/>
                  </a:lnTo>
                  <a:lnTo>
                    <a:pt x="251" y="43"/>
                  </a:lnTo>
                  <a:lnTo>
                    <a:pt x="249" y="43"/>
                  </a:lnTo>
                  <a:lnTo>
                    <a:pt x="248" y="43"/>
                  </a:lnTo>
                  <a:lnTo>
                    <a:pt x="248" y="42"/>
                  </a:lnTo>
                  <a:lnTo>
                    <a:pt x="248" y="40"/>
                  </a:lnTo>
                  <a:lnTo>
                    <a:pt x="246" y="40"/>
                  </a:lnTo>
                  <a:lnTo>
                    <a:pt x="245" y="40"/>
                  </a:lnTo>
                  <a:lnTo>
                    <a:pt x="245" y="39"/>
                  </a:lnTo>
                  <a:lnTo>
                    <a:pt x="243" y="39"/>
                  </a:lnTo>
                  <a:lnTo>
                    <a:pt x="242" y="39"/>
                  </a:lnTo>
                  <a:lnTo>
                    <a:pt x="240" y="39"/>
                  </a:lnTo>
                  <a:lnTo>
                    <a:pt x="240" y="37"/>
                  </a:lnTo>
                  <a:lnTo>
                    <a:pt x="239" y="37"/>
                  </a:lnTo>
                  <a:lnTo>
                    <a:pt x="238" y="37"/>
                  </a:lnTo>
                  <a:lnTo>
                    <a:pt x="238" y="36"/>
                  </a:lnTo>
                  <a:lnTo>
                    <a:pt x="236" y="36"/>
                  </a:lnTo>
                  <a:lnTo>
                    <a:pt x="235" y="36"/>
                  </a:lnTo>
                  <a:lnTo>
                    <a:pt x="235" y="34"/>
                  </a:lnTo>
                  <a:lnTo>
                    <a:pt x="233" y="34"/>
                  </a:lnTo>
                  <a:lnTo>
                    <a:pt x="232" y="34"/>
                  </a:lnTo>
                  <a:lnTo>
                    <a:pt x="232" y="33"/>
                  </a:lnTo>
                  <a:lnTo>
                    <a:pt x="230" y="33"/>
                  </a:lnTo>
                  <a:lnTo>
                    <a:pt x="230" y="32"/>
                  </a:lnTo>
                  <a:lnTo>
                    <a:pt x="229" y="32"/>
                  </a:lnTo>
                  <a:lnTo>
                    <a:pt x="227" y="32"/>
                  </a:lnTo>
                  <a:lnTo>
                    <a:pt x="227" y="30"/>
                  </a:lnTo>
                  <a:lnTo>
                    <a:pt x="230" y="30"/>
                  </a:lnTo>
                  <a:lnTo>
                    <a:pt x="230" y="29"/>
                  </a:lnTo>
                  <a:lnTo>
                    <a:pt x="232" y="29"/>
                  </a:lnTo>
                  <a:lnTo>
                    <a:pt x="233" y="29"/>
                  </a:lnTo>
                  <a:lnTo>
                    <a:pt x="235" y="29"/>
                  </a:lnTo>
                  <a:lnTo>
                    <a:pt x="236" y="29"/>
                  </a:lnTo>
                  <a:lnTo>
                    <a:pt x="236" y="27"/>
                  </a:lnTo>
                  <a:lnTo>
                    <a:pt x="238" y="27"/>
                  </a:lnTo>
                  <a:lnTo>
                    <a:pt x="239" y="27"/>
                  </a:lnTo>
                  <a:lnTo>
                    <a:pt x="240" y="27"/>
                  </a:lnTo>
                  <a:lnTo>
                    <a:pt x="240" y="26"/>
                  </a:lnTo>
                  <a:lnTo>
                    <a:pt x="242" y="26"/>
                  </a:lnTo>
                  <a:lnTo>
                    <a:pt x="243" y="26"/>
                  </a:lnTo>
                  <a:lnTo>
                    <a:pt x="245" y="26"/>
                  </a:lnTo>
                  <a:lnTo>
                    <a:pt x="245" y="24"/>
                  </a:lnTo>
                  <a:lnTo>
                    <a:pt x="246" y="24"/>
                  </a:lnTo>
                  <a:lnTo>
                    <a:pt x="248" y="24"/>
                  </a:lnTo>
                  <a:lnTo>
                    <a:pt x="248" y="23"/>
                  </a:lnTo>
                  <a:lnTo>
                    <a:pt x="248" y="20"/>
                  </a:lnTo>
                  <a:lnTo>
                    <a:pt x="249" y="20"/>
                  </a:lnTo>
                  <a:lnTo>
                    <a:pt x="249" y="17"/>
                  </a:lnTo>
                  <a:lnTo>
                    <a:pt x="249" y="13"/>
                  </a:lnTo>
                  <a:lnTo>
                    <a:pt x="251" y="13"/>
                  </a:lnTo>
                  <a:lnTo>
                    <a:pt x="251" y="11"/>
                  </a:lnTo>
                  <a:lnTo>
                    <a:pt x="252" y="11"/>
                  </a:lnTo>
                  <a:lnTo>
                    <a:pt x="252" y="10"/>
                  </a:lnTo>
                  <a:lnTo>
                    <a:pt x="255" y="10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5" name="Freeform 17"/>
            <p:cNvSpPr>
              <a:spLocks noEditPoints="1"/>
            </p:cNvSpPr>
            <p:nvPr/>
          </p:nvSpPr>
          <p:spPr bwMode="auto">
            <a:xfrm>
              <a:off x="-1608138" y="1319213"/>
              <a:ext cx="2555875" cy="879475"/>
            </a:xfrm>
            <a:custGeom>
              <a:avLst/>
              <a:gdLst>
                <a:gd name="T0" fmla="*/ 1165 w 1610"/>
                <a:gd name="T1" fmla="*/ 515 h 554"/>
                <a:gd name="T2" fmla="*/ 941 w 1610"/>
                <a:gd name="T3" fmla="*/ 455 h 554"/>
                <a:gd name="T4" fmla="*/ 501 w 1610"/>
                <a:gd name="T5" fmla="*/ 511 h 554"/>
                <a:gd name="T6" fmla="*/ 497 w 1610"/>
                <a:gd name="T7" fmla="*/ 473 h 554"/>
                <a:gd name="T8" fmla="*/ 510 w 1610"/>
                <a:gd name="T9" fmla="*/ 424 h 554"/>
                <a:gd name="T10" fmla="*/ 522 w 1610"/>
                <a:gd name="T11" fmla="*/ 352 h 554"/>
                <a:gd name="T12" fmla="*/ 545 w 1610"/>
                <a:gd name="T13" fmla="*/ 311 h 554"/>
                <a:gd name="T14" fmla="*/ 540 w 1610"/>
                <a:gd name="T15" fmla="*/ 280 h 554"/>
                <a:gd name="T16" fmla="*/ 566 w 1610"/>
                <a:gd name="T17" fmla="*/ 270 h 554"/>
                <a:gd name="T18" fmla="*/ 599 w 1610"/>
                <a:gd name="T19" fmla="*/ 273 h 554"/>
                <a:gd name="T20" fmla="*/ 635 w 1610"/>
                <a:gd name="T21" fmla="*/ 273 h 554"/>
                <a:gd name="T22" fmla="*/ 658 w 1610"/>
                <a:gd name="T23" fmla="*/ 254 h 554"/>
                <a:gd name="T24" fmla="*/ 627 w 1610"/>
                <a:gd name="T25" fmla="*/ 230 h 554"/>
                <a:gd name="T26" fmla="*/ 618 w 1610"/>
                <a:gd name="T27" fmla="*/ 200 h 554"/>
                <a:gd name="T28" fmla="*/ 654 w 1610"/>
                <a:gd name="T29" fmla="*/ 180 h 554"/>
                <a:gd name="T30" fmla="*/ 689 w 1610"/>
                <a:gd name="T31" fmla="*/ 158 h 554"/>
                <a:gd name="T32" fmla="*/ 719 w 1610"/>
                <a:gd name="T33" fmla="*/ 139 h 554"/>
                <a:gd name="T34" fmla="*/ 753 w 1610"/>
                <a:gd name="T35" fmla="*/ 116 h 554"/>
                <a:gd name="T36" fmla="*/ 791 w 1610"/>
                <a:gd name="T37" fmla="*/ 96 h 554"/>
                <a:gd name="T38" fmla="*/ 843 w 1610"/>
                <a:gd name="T39" fmla="*/ 82 h 554"/>
                <a:gd name="T40" fmla="*/ 905 w 1610"/>
                <a:gd name="T41" fmla="*/ 69 h 554"/>
                <a:gd name="T42" fmla="*/ 1021 w 1610"/>
                <a:gd name="T43" fmla="*/ 67 h 554"/>
                <a:gd name="T44" fmla="*/ 1154 w 1610"/>
                <a:gd name="T45" fmla="*/ 76 h 554"/>
                <a:gd name="T46" fmla="*/ 1236 w 1610"/>
                <a:gd name="T47" fmla="*/ 79 h 554"/>
                <a:gd name="T48" fmla="*/ 1050 w 1610"/>
                <a:gd name="T49" fmla="*/ 207 h 554"/>
                <a:gd name="T50" fmla="*/ 1522 w 1610"/>
                <a:gd name="T51" fmla="*/ 383 h 554"/>
                <a:gd name="T52" fmla="*/ 18 w 1610"/>
                <a:gd name="T53" fmla="*/ 178 h 554"/>
                <a:gd name="T54" fmla="*/ 23 w 1610"/>
                <a:gd name="T55" fmla="*/ 167 h 554"/>
                <a:gd name="T56" fmla="*/ 98 w 1610"/>
                <a:gd name="T57" fmla="*/ 168 h 554"/>
                <a:gd name="T58" fmla="*/ 154 w 1610"/>
                <a:gd name="T59" fmla="*/ 157 h 554"/>
                <a:gd name="T60" fmla="*/ 209 w 1610"/>
                <a:gd name="T61" fmla="*/ 164 h 554"/>
                <a:gd name="T62" fmla="*/ 216 w 1610"/>
                <a:gd name="T63" fmla="*/ 182 h 554"/>
                <a:gd name="T64" fmla="*/ 131 w 1610"/>
                <a:gd name="T65" fmla="*/ 195 h 554"/>
                <a:gd name="T66" fmla="*/ 154 w 1610"/>
                <a:gd name="T67" fmla="*/ 218 h 554"/>
                <a:gd name="T68" fmla="*/ 149 w 1610"/>
                <a:gd name="T69" fmla="*/ 234 h 554"/>
                <a:gd name="T70" fmla="*/ 121 w 1610"/>
                <a:gd name="T71" fmla="*/ 231 h 554"/>
                <a:gd name="T72" fmla="*/ 81 w 1610"/>
                <a:gd name="T73" fmla="*/ 218 h 554"/>
                <a:gd name="T74" fmla="*/ 39 w 1610"/>
                <a:gd name="T75" fmla="*/ 204 h 554"/>
                <a:gd name="T76" fmla="*/ 918 w 1610"/>
                <a:gd name="T77" fmla="*/ 17 h 554"/>
                <a:gd name="T78" fmla="*/ 915 w 1610"/>
                <a:gd name="T79" fmla="*/ 30 h 554"/>
                <a:gd name="T80" fmla="*/ 788 w 1610"/>
                <a:gd name="T81" fmla="*/ 41 h 554"/>
                <a:gd name="T82" fmla="*/ 723 w 1610"/>
                <a:gd name="T83" fmla="*/ 40 h 554"/>
                <a:gd name="T84" fmla="*/ 681 w 1610"/>
                <a:gd name="T85" fmla="*/ 44 h 554"/>
                <a:gd name="T86" fmla="*/ 706 w 1610"/>
                <a:gd name="T87" fmla="*/ 24 h 554"/>
                <a:gd name="T88" fmla="*/ 808 w 1610"/>
                <a:gd name="T89" fmla="*/ 21 h 554"/>
                <a:gd name="T90" fmla="*/ 866 w 1610"/>
                <a:gd name="T91" fmla="*/ 21 h 554"/>
                <a:gd name="T92" fmla="*/ 617 w 1610"/>
                <a:gd name="T93" fmla="*/ 69 h 554"/>
                <a:gd name="T94" fmla="*/ 480 w 1610"/>
                <a:gd name="T95" fmla="*/ 82 h 554"/>
                <a:gd name="T96" fmla="*/ 418 w 1610"/>
                <a:gd name="T97" fmla="*/ 87 h 554"/>
                <a:gd name="T98" fmla="*/ 306 w 1610"/>
                <a:gd name="T99" fmla="*/ 98 h 554"/>
                <a:gd name="T100" fmla="*/ 324 w 1610"/>
                <a:gd name="T101" fmla="*/ 83 h 554"/>
                <a:gd name="T102" fmla="*/ 412 w 1610"/>
                <a:gd name="T103" fmla="*/ 76 h 554"/>
                <a:gd name="T104" fmla="*/ 362 w 1610"/>
                <a:gd name="T105" fmla="*/ 108 h 554"/>
                <a:gd name="T106" fmla="*/ 356 w 1610"/>
                <a:gd name="T107" fmla="*/ 139 h 554"/>
                <a:gd name="T108" fmla="*/ 311 w 1610"/>
                <a:gd name="T109" fmla="*/ 119 h 554"/>
                <a:gd name="T110" fmla="*/ 1014 w 1610"/>
                <a:gd name="T111" fmla="*/ 1 h 554"/>
                <a:gd name="T112" fmla="*/ 1052 w 1610"/>
                <a:gd name="T113" fmla="*/ 17 h 554"/>
                <a:gd name="T114" fmla="*/ 967 w 1610"/>
                <a:gd name="T115" fmla="*/ 8 h 554"/>
                <a:gd name="T116" fmla="*/ 272 w 1610"/>
                <a:gd name="T117" fmla="*/ 115 h 554"/>
                <a:gd name="T118" fmla="*/ 254 w 1610"/>
                <a:gd name="T119" fmla="*/ 125 h 554"/>
                <a:gd name="T120" fmla="*/ 249 w 1610"/>
                <a:gd name="T121" fmla="*/ 109 h 554"/>
                <a:gd name="T122" fmla="*/ 261 w 1610"/>
                <a:gd name="T123" fmla="*/ 10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0" h="554">
                  <a:moveTo>
                    <a:pt x="1610" y="492"/>
                  </a:moveTo>
                  <a:lnTo>
                    <a:pt x="1535" y="505"/>
                  </a:lnTo>
                  <a:lnTo>
                    <a:pt x="1505" y="512"/>
                  </a:lnTo>
                  <a:lnTo>
                    <a:pt x="1505" y="517"/>
                  </a:lnTo>
                  <a:lnTo>
                    <a:pt x="1491" y="522"/>
                  </a:lnTo>
                  <a:lnTo>
                    <a:pt x="1469" y="524"/>
                  </a:lnTo>
                  <a:lnTo>
                    <a:pt x="1448" y="534"/>
                  </a:lnTo>
                  <a:lnTo>
                    <a:pt x="1439" y="535"/>
                  </a:lnTo>
                  <a:lnTo>
                    <a:pt x="1425" y="540"/>
                  </a:lnTo>
                  <a:lnTo>
                    <a:pt x="1417" y="535"/>
                  </a:lnTo>
                  <a:lnTo>
                    <a:pt x="1417" y="531"/>
                  </a:lnTo>
                  <a:lnTo>
                    <a:pt x="1409" y="531"/>
                  </a:lnTo>
                  <a:lnTo>
                    <a:pt x="1396" y="542"/>
                  </a:lnTo>
                  <a:lnTo>
                    <a:pt x="1373" y="538"/>
                  </a:lnTo>
                  <a:lnTo>
                    <a:pt x="1387" y="542"/>
                  </a:lnTo>
                  <a:lnTo>
                    <a:pt x="1374" y="553"/>
                  </a:lnTo>
                  <a:lnTo>
                    <a:pt x="1351" y="550"/>
                  </a:lnTo>
                  <a:lnTo>
                    <a:pt x="1344" y="554"/>
                  </a:lnTo>
                  <a:lnTo>
                    <a:pt x="1344" y="545"/>
                  </a:lnTo>
                  <a:lnTo>
                    <a:pt x="1351" y="544"/>
                  </a:lnTo>
                  <a:lnTo>
                    <a:pt x="1350" y="535"/>
                  </a:lnTo>
                  <a:lnTo>
                    <a:pt x="1342" y="540"/>
                  </a:lnTo>
                  <a:lnTo>
                    <a:pt x="1328" y="541"/>
                  </a:lnTo>
                  <a:lnTo>
                    <a:pt x="1314" y="537"/>
                  </a:lnTo>
                  <a:lnTo>
                    <a:pt x="1306" y="537"/>
                  </a:lnTo>
                  <a:lnTo>
                    <a:pt x="1298" y="532"/>
                  </a:lnTo>
                  <a:lnTo>
                    <a:pt x="1298" y="528"/>
                  </a:lnTo>
                  <a:lnTo>
                    <a:pt x="1291" y="524"/>
                  </a:lnTo>
                  <a:lnTo>
                    <a:pt x="1269" y="524"/>
                  </a:lnTo>
                  <a:lnTo>
                    <a:pt x="1269" y="530"/>
                  </a:lnTo>
                  <a:lnTo>
                    <a:pt x="1262" y="530"/>
                  </a:lnTo>
                  <a:lnTo>
                    <a:pt x="1262" y="525"/>
                  </a:lnTo>
                  <a:lnTo>
                    <a:pt x="1247" y="525"/>
                  </a:lnTo>
                  <a:lnTo>
                    <a:pt x="1239" y="517"/>
                  </a:lnTo>
                  <a:lnTo>
                    <a:pt x="1223" y="506"/>
                  </a:lnTo>
                  <a:lnTo>
                    <a:pt x="1201" y="508"/>
                  </a:lnTo>
                  <a:lnTo>
                    <a:pt x="1180" y="509"/>
                  </a:lnTo>
                  <a:lnTo>
                    <a:pt x="1174" y="521"/>
                  </a:lnTo>
                  <a:lnTo>
                    <a:pt x="1165" y="515"/>
                  </a:lnTo>
                  <a:lnTo>
                    <a:pt x="1158" y="517"/>
                  </a:lnTo>
                  <a:lnTo>
                    <a:pt x="1145" y="527"/>
                  </a:lnTo>
                  <a:lnTo>
                    <a:pt x="1138" y="528"/>
                  </a:lnTo>
                  <a:lnTo>
                    <a:pt x="1139" y="532"/>
                  </a:lnTo>
                  <a:lnTo>
                    <a:pt x="1132" y="538"/>
                  </a:lnTo>
                  <a:lnTo>
                    <a:pt x="1126" y="538"/>
                  </a:lnTo>
                  <a:lnTo>
                    <a:pt x="1125" y="534"/>
                  </a:lnTo>
                  <a:lnTo>
                    <a:pt x="1105" y="535"/>
                  </a:lnTo>
                  <a:lnTo>
                    <a:pt x="1083" y="537"/>
                  </a:lnTo>
                  <a:lnTo>
                    <a:pt x="1082" y="527"/>
                  </a:lnTo>
                  <a:lnTo>
                    <a:pt x="1075" y="527"/>
                  </a:lnTo>
                  <a:lnTo>
                    <a:pt x="1062" y="532"/>
                  </a:lnTo>
                  <a:lnTo>
                    <a:pt x="1060" y="528"/>
                  </a:lnTo>
                  <a:lnTo>
                    <a:pt x="1046" y="528"/>
                  </a:lnTo>
                  <a:lnTo>
                    <a:pt x="1044" y="524"/>
                  </a:lnTo>
                  <a:lnTo>
                    <a:pt x="1041" y="518"/>
                  </a:lnTo>
                  <a:lnTo>
                    <a:pt x="1036" y="524"/>
                  </a:lnTo>
                  <a:lnTo>
                    <a:pt x="1033" y="514"/>
                  </a:lnTo>
                  <a:lnTo>
                    <a:pt x="1030" y="530"/>
                  </a:lnTo>
                  <a:lnTo>
                    <a:pt x="1029" y="524"/>
                  </a:lnTo>
                  <a:lnTo>
                    <a:pt x="1020" y="524"/>
                  </a:lnTo>
                  <a:lnTo>
                    <a:pt x="1026" y="540"/>
                  </a:lnTo>
                  <a:lnTo>
                    <a:pt x="1017" y="540"/>
                  </a:lnTo>
                  <a:lnTo>
                    <a:pt x="1008" y="540"/>
                  </a:lnTo>
                  <a:lnTo>
                    <a:pt x="1003" y="524"/>
                  </a:lnTo>
                  <a:lnTo>
                    <a:pt x="1008" y="518"/>
                  </a:lnTo>
                  <a:lnTo>
                    <a:pt x="1007" y="514"/>
                  </a:lnTo>
                  <a:lnTo>
                    <a:pt x="994" y="502"/>
                  </a:lnTo>
                  <a:lnTo>
                    <a:pt x="977" y="502"/>
                  </a:lnTo>
                  <a:lnTo>
                    <a:pt x="967" y="496"/>
                  </a:lnTo>
                  <a:lnTo>
                    <a:pt x="958" y="496"/>
                  </a:lnTo>
                  <a:lnTo>
                    <a:pt x="955" y="492"/>
                  </a:lnTo>
                  <a:lnTo>
                    <a:pt x="968" y="481"/>
                  </a:lnTo>
                  <a:lnTo>
                    <a:pt x="959" y="481"/>
                  </a:lnTo>
                  <a:lnTo>
                    <a:pt x="949" y="476"/>
                  </a:lnTo>
                  <a:lnTo>
                    <a:pt x="946" y="470"/>
                  </a:lnTo>
                  <a:lnTo>
                    <a:pt x="955" y="470"/>
                  </a:lnTo>
                  <a:lnTo>
                    <a:pt x="945" y="465"/>
                  </a:lnTo>
                  <a:lnTo>
                    <a:pt x="941" y="455"/>
                  </a:lnTo>
                  <a:lnTo>
                    <a:pt x="923" y="455"/>
                  </a:lnTo>
                  <a:lnTo>
                    <a:pt x="918" y="459"/>
                  </a:lnTo>
                  <a:lnTo>
                    <a:pt x="909" y="459"/>
                  </a:lnTo>
                  <a:lnTo>
                    <a:pt x="902" y="465"/>
                  </a:lnTo>
                  <a:lnTo>
                    <a:pt x="885" y="470"/>
                  </a:lnTo>
                  <a:lnTo>
                    <a:pt x="876" y="475"/>
                  </a:lnTo>
                  <a:lnTo>
                    <a:pt x="874" y="469"/>
                  </a:lnTo>
                  <a:lnTo>
                    <a:pt x="861" y="459"/>
                  </a:lnTo>
                  <a:lnTo>
                    <a:pt x="853" y="459"/>
                  </a:lnTo>
                  <a:lnTo>
                    <a:pt x="834" y="463"/>
                  </a:lnTo>
                  <a:lnTo>
                    <a:pt x="836" y="469"/>
                  </a:lnTo>
                  <a:lnTo>
                    <a:pt x="837" y="473"/>
                  </a:lnTo>
                  <a:lnTo>
                    <a:pt x="827" y="473"/>
                  </a:lnTo>
                  <a:lnTo>
                    <a:pt x="825" y="469"/>
                  </a:lnTo>
                  <a:lnTo>
                    <a:pt x="815" y="468"/>
                  </a:lnTo>
                  <a:lnTo>
                    <a:pt x="805" y="473"/>
                  </a:lnTo>
                  <a:lnTo>
                    <a:pt x="807" y="478"/>
                  </a:lnTo>
                  <a:lnTo>
                    <a:pt x="797" y="478"/>
                  </a:lnTo>
                  <a:lnTo>
                    <a:pt x="766" y="472"/>
                  </a:lnTo>
                  <a:lnTo>
                    <a:pt x="756" y="472"/>
                  </a:lnTo>
                  <a:lnTo>
                    <a:pt x="755" y="466"/>
                  </a:lnTo>
                  <a:lnTo>
                    <a:pt x="735" y="466"/>
                  </a:lnTo>
                  <a:lnTo>
                    <a:pt x="735" y="460"/>
                  </a:lnTo>
                  <a:lnTo>
                    <a:pt x="697" y="470"/>
                  </a:lnTo>
                  <a:lnTo>
                    <a:pt x="669" y="469"/>
                  </a:lnTo>
                  <a:lnTo>
                    <a:pt x="669" y="475"/>
                  </a:lnTo>
                  <a:lnTo>
                    <a:pt x="653" y="495"/>
                  </a:lnTo>
                  <a:lnTo>
                    <a:pt x="624" y="504"/>
                  </a:lnTo>
                  <a:lnTo>
                    <a:pt x="607" y="514"/>
                  </a:lnTo>
                  <a:lnTo>
                    <a:pt x="607" y="508"/>
                  </a:lnTo>
                  <a:lnTo>
                    <a:pt x="597" y="508"/>
                  </a:lnTo>
                  <a:lnTo>
                    <a:pt x="588" y="514"/>
                  </a:lnTo>
                  <a:lnTo>
                    <a:pt x="578" y="514"/>
                  </a:lnTo>
                  <a:lnTo>
                    <a:pt x="576" y="498"/>
                  </a:lnTo>
                  <a:lnTo>
                    <a:pt x="556" y="488"/>
                  </a:lnTo>
                  <a:lnTo>
                    <a:pt x="546" y="478"/>
                  </a:lnTo>
                  <a:lnTo>
                    <a:pt x="546" y="473"/>
                  </a:lnTo>
                  <a:lnTo>
                    <a:pt x="522" y="498"/>
                  </a:lnTo>
                  <a:lnTo>
                    <a:pt x="501" y="511"/>
                  </a:lnTo>
                  <a:lnTo>
                    <a:pt x="501" y="509"/>
                  </a:lnTo>
                  <a:lnTo>
                    <a:pt x="500" y="509"/>
                  </a:lnTo>
                  <a:lnTo>
                    <a:pt x="500" y="508"/>
                  </a:lnTo>
                  <a:lnTo>
                    <a:pt x="499" y="508"/>
                  </a:lnTo>
                  <a:lnTo>
                    <a:pt x="499" y="506"/>
                  </a:lnTo>
                  <a:lnTo>
                    <a:pt x="497" y="506"/>
                  </a:lnTo>
                  <a:lnTo>
                    <a:pt x="497" y="505"/>
                  </a:lnTo>
                  <a:lnTo>
                    <a:pt x="496" y="505"/>
                  </a:lnTo>
                  <a:lnTo>
                    <a:pt x="496" y="502"/>
                  </a:lnTo>
                  <a:lnTo>
                    <a:pt x="494" y="502"/>
                  </a:lnTo>
                  <a:lnTo>
                    <a:pt x="494" y="501"/>
                  </a:lnTo>
                  <a:lnTo>
                    <a:pt x="493" y="501"/>
                  </a:lnTo>
                  <a:lnTo>
                    <a:pt x="493" y="499"/>
                  </a:lnTo>
                  <a:lnTo>
                    <a:pt x="493" y="498"/>
                  </a:lnTo>
                  <a:lnTo>
                    <a:pt x="491" y="498"/>
                  </a:lnTo>
                  <a:lnTo>
                    <a:pt x="490" y="498"/>
                  </a:lnTo>
                  <a:lnTo>
                    <a:pt x="490" y="496"/>
                  </a:lnTo>
                  <a:lnTo>
                    <a:pt x="488" y="496"/>
                  </a:lnTo>
                  <a:lnTo>
                    <a:pt x="488" y="494"/>
                  </a:lnTo>
                  <a:lnTo>
                    <a:pt x="488" y="492"/>
                  </a:lnTo>
                  <a:lnTo>
                    <a:pt x="488" y="491"/>
                  </a:lnTo>
                  <a:lnTo>
                    <a:pt x="488" y="488"/>
                  </a:lnTo>
                  <a:lnTo>
                    <a:pt x="488" y="485"/>
                  </a:lnTo>
                  <a:lnTo>
                    <a:pt x="488" y="483"/>
                  </a:lnTo>
                  <a:lnTo>
                    <a:pt x="488" y="482"/>
                  </a:lnTo>
                  <a:lnTo>
                    <a:pt x="487" y="482"/>
                  </a:lnTo>
                  <a:lnTo>
                    <a:pt x="487" y="481"/>
                  </a:lnTo>
                  <a:lnTo>
                    <a:pt x="488" y="481"/>
                  </a:lnTo>
                  <a:lnTo>
                    <a:pt x="488" y="479"/>
                  </a:lnTo>
                  <a:lnTo>
                    <a:pt x="488" y="478"/>
                  </a:lnTo>
                  <a:lnTo>
                    <a:pt x="490" y="478"/>
                  </a:lnTo>
                  <a:lnTo>
                    <a:pt x="491" y="478"/>
                  </a:lnTo>
                  <a:lnTo>
                    <a:pt x="491" y="476"/>
                  </a:lnTo>
                  <a:lnTo>
                    <a:pt x="493" y="476"/>
                  </a:lnTo>
                  <a:lnTo>
                    <a:pt x="494" y="476"/>
                  </a:lnTo>
                  <a:lnTo>
                    <a:pt x="494" y="475"/>
                  </a:lnTo>
                  <a:lnTo>
                    <a:pt x="496" y="475"/>
                  </a:lnTo>
                  <a:lnTo>
                    <a:pt x="497" y="475"/>
                  </a:lnTo>
                  <a:lnTo>
                    <a:pt x="497" y="473"/>
                  </a:lnTo>
                  <a:lnTo>
                    <a:pt x="499" y="473"/>
                  </a:lnTo>
                  <a:lnTo>
                    <a:pt x="500" y="473"/>
                  </a:lnTo>
                  <a:lnTo>
                    <a:pt x="500" y="472"/>
                  </a:lnTo>
                  <a:lnTo>
                    <a:pt x="501" y="472"/>
                  </a:lnTo>
                  <a:lnTo>
                    <a:pt x="501" y="470"/>
                  </a:lnTo>
                  <a:lnTo>
                    <a:pt x="501" y="468"/>
                  </a:lnTo>
                  <a:lnTo>
                    <a:pt x="503" y="468"/>
                  </a:lnTo>
                  <a:lnTo>
                    <a:pt x="503" y="465"/>
                  </a:lnTo>
                  <a:lnTo>
                    <a:pt x="504" y="465"/>
                  </a:lnTo>
                  <a:lnTo>
                    <a:pt x="504" y="463"/>
                  </a:lnTo>
                  <a:lnTo>
                    <a:pt x="506" y="463"/>
                  </a:lnTo>
                  <a:lnTo>
                    <a:pt x="506" y="460"/>
                  </a:lnTo>
                  <a:lnTo>
                    <a:pt x="504" y="460"/>
                  </a:lnTo>
                  <a:lnTo>
                    <a:pt x="504" y="459"/>
                  </a:lnTo>
                  <a:lnTo>
                    <a:pt x="504" y="458"/>
                  </a:lnTo>
                  <a:lnTo>
                    <a:pt x="503" y="458"/>
                  </a:lnTo>
                  <a:lnTo>
                    <a:pt x="503" y="456"/>
                  </a:lnTo>
                  <a:lnTo>
                    <a:pt x="501" y="456"/>
                  </a:lnTo>
                  <a:lnTo>
                    <a:pt x="501" y="452"/>
                  </a:lnTo>
                  <a:lnTo>
                    <a:pt x="500" y="452"/>
                  </a:lnTo>
                  <a:lnTo>
                    <a:pt x="500" y="449"/>
                  </a:lnTo>
                  <a:lnTo>
                    <a:pt x="501" y="449"/>
                  </a:lnTo>
                  <a:lnTo>
                    <a:pt x="501" y="446"/>
                  </a:lnTo>
                  <a:lnTo>
                    <a:pt x="503" y="446"/>
                  </a:lnTo>
                  <a:lnTo>
                    <a:pt x="503" y="445"/>
                  </a:lnTo>
                  <a:lnTo>
                    <a:pt x="503" y="443"/>
                  </a:lnTo>
                  <a:lnTo>
                    <a:pt x="504" y="443"/>
                  </a:lnTo>
                  <a:lnTo>
                    <a:pt x="504" y="437"/>
                  </a:lnTo>
                  <a:lnTo>
                    <a:pt x="504" y="433"/>
                  </a:lnTo>
                  <a:lnTo>
                    <a:pt x="506" y="433"/>
                  </a:lnTo>
                  <a:lnTo>
                    <a:pt x="506" y="432"/>
                  </a:lnTo>
                  <a:lnTo>
                    <a:pt x="506" y="430"/>
                  </a:lnTo>
                  <a:lnTo>
                    <a:pt x="507" y="430"/>
                  </a:lnTo>
                  <a:lnTo>
                    <a:pt x="507" y="429"/>
                  </a:lnTo>
                  <a:lnTo>
                    <a:pt x="507" y="427"/>
                  </a:lnTo>
                  <a:lnTo>
                    <a:pt x="509" y="427"/>
                  </a:lnTo>
                  <a:lnTo>
                    <a:pt x="509" y="426"/>
                  </a:lnTo>
                  <a:lnTo>
                    <a:pt x="509" y="424"/>
                  </a:lnTo>
                  <a:lnTo>
                    <a:pt x="510" y="424"/>
                  </a:lnTo>
                  <a:lnTo>
                    <a:pt x="510" y="423"/>
                  </a:lnTo>
                  <a:lnTo>
                    <a:pt x="509" y="423"/>
                  </a:lnTo>
                  <a:lnTo>
                    <a:pt x="509" y="422"/>
                  </a:lnTo>
                  <a:lnTo>
                    <a:pt x="509" y="411"/>
                  </a:lnTo>
                  <a:lnTo>
                    <a:pt x="507" y="411"/>
                  </a:lnTo>
                  <a:lnTo>
                    <a:pt x="506" y="411"/>
                  </a:lnTo>
                  <a:lnTo>
                    <a:pt x="506" y="403"/>
                  </a:lnTo>
                  <a:lnTo>
                    <a:pt x="506" y="401"/>
                  </a:lnTo>
                  <a:lnTo>
                    <a:pt x="507" y="401"/>
                  </a:lnTo>
                  <a:lnTo>
                    <a:pt x="507" y="397"/>
                  </a:lnTo>
                  <a:lnTo>
                    <a:pt x="509" y="397"/>
                  </a:lnTo>
                  <a:lnTo>
                    <a:pt x="509" y="394"/>
                  </a:lnTo>
                  <a:lnTo>
                    <a:pt x="509" y="393"/>
                  </a:lnTo>
                  <a:lnTo>
                    <a:pt x="509" y="391"/>
                  </a:lnTo>
                  <a:lnTo>
                    <a:pt x="510" y="391"/>
                  </a:lnTo>
                  <a:lnTo>
                    <a:pt x="510" y="390"/>
                  </a:lnTo>
                  <a:lnTo>
                    <a:pt x="510" y="388"/>
                  </a:lnTo>
                  <a:lnTo>
                    <a:pt x="512" y="388"/>
                  </a:lnTo>
                  <a:lnTo>
                    <a:pt x="512" y="386"/>
                  </a:lnTo>
                  <a:lnTo>
                    <a:pt x="513" y="386"/>
                  </a:lnTo>
                  <a:lnTo>
                    <a:pt x="513" y="383"/>
                  </a:lnTo>
                  <a:lnTo>
                    <a:pt x="513" y="380"/>
                  </a:lnTo>
                  <a:lnTo>
                    <a:pt x="514" y="380"/>
                  </a:lnTo>
                  <a:lnTo>
                    <a:pt x="514" y="378"/>
                  </a:lnTo>
                  <a:lnTo>
                    <a:pt x="514" y="374"/>
                  </a:lnTo>
                  <a:lnTo>
                    <a:pt x="516" y="374"/>
                  </a:lnTo>
                  <a:lnTo>
                    <a:pt x="516" y="370"/>
                  </a:lnTo>
                  <a:lnTo>
                    <a:pt x="516" y="368"/>
                  </a:lnTo>
                  <a:lnTo>
                    <a:pt x="517" y="368"/>
                  </a:lnTo>
                  <a:lnTo>
                    <a:pt x="517" y="367"/>
                  </a:lnTo>
                  <a:lnTo>
                    <a:pt x="517" y="365"/>
                  </a:lnTo>
                  <a:lnTo>
                    <a:pt x="519" y="365"/>
                  </a:lnTo>
                  <a:lnTo>
                    <a:pt x="519" y="364"/>
                  </a:lnTo>
                  <a:lnTo>
                    <a:pt x="520" y="364"/>
                  </a:lnTo>
                  <a:lnTo>
                    <a:pt x="520" y="362"/>
                  </a:lnTo>
                  <a:lnTo>
                    <a:pt x="520" y="358"/>
                  </a:lnTo>
                  <a:lnTo>
                    <a:pt x="522" y="358"/>
                  </a:lnTo>
                  <a:lnTo>
                    <a:pt x="522" y="357"/>
                  </a:lnTo>
                  <a:lnTo>
                    <a:pt x="522" y="352"/>
                  </a:lnTo>
                  <a:lnTo>
                    <a:pt x="523" y="352"/>
                  </a:lnTo>
                  <a:lnTo>
                    <a:pt x="523" y="351"/>
                  </a:lnTo>
                  <a:lnTo>
                    <a:pt x="523" y="345"/>
                  </a:lnTo>
                  <a:lnTo>
                    <a:pt x="525" y="345"/>
                  </a:lnTo>
                  <a:lnTo>
                    <a:pt x="525" y="344"/>
                  </a:lnTo>
                  <a:lnTo>
                    <a:pt x="525" y="338"/>
                  </a:lnTo>
                  <a:lnTo>
                    <a:pt x="525" y="335"/>
                  </a:lnTo>
                  <a:lnTo>
                    <a:pt x="523" y="335"/>
                  </a:lnTo>
                  <a:lnTo>
                    <a:pt x="523" y="332"/>
                  </a:lnTo>
                  <a:lnTo>
                    <a:pt x="525" y="332"/>
                  </a:lnTo>
                  <a:lnTo>
                    <a:pt x="525" y="331"/>
                  </a:lnTo>
                  <a:lnTo>
                    <a:pt x="526" y="331"/>
                  </a:lnTo>
                  <a:lnTo>
                    <a:pt x="526" y="329"/>
                  </a:lnTo>
                  <a:lnTo>
                    <a:pt x="527" y="329"/>
                  </a:lnTo>
                  <a:lnTo>
                    <a:pt x="527" y="328"/>
                  </a:lnTo>
                  <a:lnTo>
                    <a:pt x="527" y="326"/>
                  </a:lnTo>
                  <a:lnTo>
                    <a:pt x="529" y="326"/>
                  </a:lnTo>
                  <a:lnTo>
                    <a:pt x="529" y="325"/>
                  </a:lnTo>
                  <a:lnTo>
                    <a:pt x="530" y="325"/>
                  </a:lnTo>
                  <a:lnTo>
                    <a:pt x="530" y="324"/>
                  </a:lnTo>
                  <a:lnTo>
                    <a:pt x="532" y="324"/>
                  </a:lnTo>
                  <a:lnTo>
                    <a:pt x="532" y="322"/>
                  </a:lnTo>
                  <a:lnTo>
                    <a:pt x="533" y="322"/>
                  </a:lnTo>
                  <a:lnTo>
                    <a:pt x="535" y="322"/>
                  </a:lnTo>
                  <a:lnTo>
                    <a:pt x="535" y="321"/>
                  </a:lnTo>
                  <a:lnTo>
                    <a:pt x="536" y="321"/>
                  </a:lnTo>
                  <a:lnTo>
                    <a:pt x="536" y="319"/>
                  </a:lnTo>
                  <a:lnTo>
                    <a:pt x="537" y="319"/>
                  </a:lnTo>
                  <a:lnTo>
                    <a:pt x="537" y="318"/>
                  </a:lnTo>
                  <a:lnTo>
                    <a:pt x="539" y="318"/>
                  </a:lnTo>
                  <a:lnTo>
                    <a:pt x="539" y="316"/>
                  </a:lnTo>
                  <a:lnTo>
                    <a:pt x="540" y="316"/>
                  </a:lnTo>
                  <a:lnTo>
                    <a:pt x="540" y="315"/>
                  </a:lnTo>
                  <a:lnTo>
                    <a:pt x="542" y="315"/>
                  </a:lnTo>
                  <a:lnTo>
                    <a:pt x="542" y="314"/>
                  </a:lnTo>
                  <a:lnTo>
                    <a:pt x="543" y="314"/>
                  </a:lnTo>
                  <a:lnTo>
                    <a:pt x="543" y="312"/>
                  </a:lnTo>
                  <a:lnTo>
                    <a:pt x="545" y="312"/>
                  </a:lnTo>
                  <a:lnTo>
                    <a:pt x="545" y="311"/>
                  </a:lnTo>
                  <a:lnTo>
                    <a:pt x="546" y="311"/>
                  </a:lnTo>
                  <a:lnTo>
                    <a:pt x="546" y="309"/>
                  </a:lnTo>
                  <a:lnTo>
                    <a:pt x="548" y="309"/>
                  </a:lnTo>
                  <a:lnTo>
                    <a:pt x="548" y="308"/>
                  </a:lnTo>
                  <a:lnTo>
                    <a:pt x="549" y="308"/>
                  </a:lnTo>
                  <a:lnTo>
                    <a:pt x="549" y="306"/>
                  </a:lnTo>
                  <a:lnTo>
                    <a:pt x="550" y="306"/>
                  </a:lnTo>
                  <a:lnTo>
                    <a:pt x="550" y="305"/>
                  </a:lnTo>
                  <a:lnTo>
                    <a:pt x="552" y="305"/>
                  </a:lnTo>
                  <a:lnTo>
                    <a:pt x="552" y="303"/>
                  </a:lnTo>
                  <a:lnTo>
                    <a:pt x="553" y="303"/>
                  </a:lnTo>
                  <a:lnTo>
                    <a:pt x="553" y="302"/>
                  </a:lnTo>
                  <a:lnTo>
                    <a:pt x="555" y="302"/>
                  </a:lnTo>
                  <a:lnTo>
                    <a:pt x="555" y="301"/>
                  </a:lnTo>
                  <a:lnTo>
                    <a:pt x="556" y="301"/>
                  </a:lnTo>
                  <a:lnTo>
                    <a:pt x="556" y="299"/>
                  </a:lnTo>
                  <a:lnTo>
                    <a:pt x="555" y="299"/>
                  </a:lnTo>
                  <a:lnTo>
                    <a:pt x="555" y="298"/>
                  </a:lnTo>
                  <a:lnTo>
                    <a:pt x="553" y="298"/>
                  </a:lnTo>
                  <a:lnTo>
                    <a:pt x="553" y="296"/>
                  </a:lnTo>
                  <a:lnTo>
                    <a:pt x="552" y="296"/>
                  </a:lnTo>
                  <a:lnTo>
                    <a:pt x="552" y="295"/>
                  </a:lnTo>
                  <a:lnTo>
                    <a:pt x="550" y="295"/>
                  </a:lnTo>
                  <a:lnTo>
                    <a:pt x="550" y="293"/>
                  </a:lnTo>
                  <a:lnTo>
                    <a:pt x="549" y="293"/>
                  </a:lnTo>
                  <a:lnTo>
                    <a:pt x="549" y="292"/>
                  </a:lnTo>
                  <a:lnTo>
                    <a:pt x="548" y="292"/>
                  </a:lnTo>
                  <a:lnTo>
                    <a:pt x="548" y="290"/>
                  </a:lnTo>
                  <a:lnTo>
                    <a:pt x="546" y="290"/>
                  </a:lnTo>
                  <a:lnTo>
                    <a:pt x="546" y="289"/>
                  </a:lnTo>
                  <a:lnTo>
                    <a:pt x="545" y="289"/>
                  </a:lnTo>
                  <a:lnTo>
                    <a:pt x="545" y="288"/>
                  </a:lnTo>
                  <a:lnTo>
                    <a:pt x="543" y="288"/>
                  </a:lnTo>
                  <a:lnTo>
                    <a:pt x="543" y="286"/>
                  </a:lnTo>
                  <a:lnTo>
                    <a:pt x="543" y="285"/>
                  </a:lnTo>
                  <a:lnTo>
                    <a:pt x="542" y="285"/>
                  </a:lnTo>
                  <a:lnTo>
                    <a:pt x="542" y="283"/>
                  </a:lnTo>
                  <a:lnTo>
                    <a:pt x="542" y="280"/>
                  </a:lnTo>
                  <a:lnTo>
                    <a:pt x="540" y="280"/>
                  </a:lnTo>
                  <a:lnTo>
                    <a:pt x="540" y="279"/>
                  </a:lnTo>
                  <a:lnTo>
                    <a:pt x="540" y="278"/>
                  </a:lnTo>
                  <a:lnTo>
                    <a:pt x="539" y="278"/>
                  </a:lnTo>
                  <a:lnTo>
                    <a:pt x="539" y="276"/>
                  </a:lnTo>
                  <a:lnTo>
                    <a:pt x="537" y="276"/>
                  </a:lnTo>
                  <a:lnTo>
                    <a:pt x="537" y="273"/>
                  </a:lnTo>
                  <a:lnTo>
                    <a:pt x="536" y="273"/>
                  </a:lnTo>
                  <a:lnTo>
                    <a:pt x="536" y="270"/>
                  </a:lnTo>
                  <a:lnTo>
                    <a:pt x="536" y="266"/>
                  </a:lnTo>
                  <a:lnTo>
                    <a:pt x="537" y="266"/>
                  </a:lnTo>
                  <a:lnTo>
                    <a:pt x="537" y="265"/>
                  </a:lnTo>
                  <a:lnTo>
                    <a:pt x="539" y="265"/>
                  </a:lnTo>
                  <a:lnTo>
                    <a:pt x="540" y="265"/>
                  </a:lnTo>
                  <a:lnTo>
                    <a:pt x="540" y="263"/>
                  </a:lnTo>
                  <a:lnTo>
                    <a:pt x="540" y="260"/>
                  </a:lnTo>
                  <a:lnTo>
                    <a:pt x="543" y="260"/>
                  </a:lnTo>
                  <a:lnTo>
                    <a:pt x="545" y="260"/>
                  </a:lnTo>
                  <a:lnTo>
                    <a:pt x="545" y="262"/>
                  </a:lnTo>
                  <a:lnTo>
                    <a:pt x="546" y="262"/>
                  </a:lnTo>
                  <a:lnTo>
                    <a:pt x="548" y="262"/>
                  </a:lnTo>
                  <a:lnTo>
                    <a:pt x="548" y="263"/>
                  </a:lnTo>
                  <a:lnTo>
                    <a:pt x="549" y="263"/>
                  </a:lnTo>
                  <a:lnTo>
                    <a:pt x="550" y="263"/>
                  </a:lnTo>
                  <a:lnTo>
                    <a:pt x="552" y="263"/>
                  </a:lnTo>
                  <a:lnTo>
                    <a:pt x="553" y="263"/>
                  </a:lnTo>
                  <a:lnTo>
                    <a:pt x="553" y="265"/>
                  </a:lnTo>
                  <a:lnTo>
                    <a:pt x="555" y="265"/>
                  </a:lnTo>
                  <a:lnTo>
                    <a:pt x="556" y="265"/>
                  </a:lnTo>
                  <a:lnTo>
                    <a:pt x="558" y="265"/>
                  </a:lnTo>
                  <a:lnTo>
                    <a:pt x="558" y="266"/>
                  </a:lnTo>
                  <a:lnTo>
                    <a:pt x="559" y="266"/>
                  </a:lnTo>
                  <a:lnTo>
                    <a:pt x="561" y="266"/>
                  </a:lnTo>
                  <a:lnTo>
                    <a:pt x="561" y="267"/>
                  </a:lnTo>
                  <a:lnTo>
                    <a:pt x="562" y="267"/>
                  </a:lnTo>
                  <a:lnTo>
                    <a:pt x="562" y="269"/>
                  </a:lnTo>
                  <a:lnTo>
                    <a:pt x="563" y="269"/>
                  </a:lnTo>
                  <a:lnTo>
                    <a:pt x="565" y="269"/>
                  </a:lnTo>
                  <a:lnTo>
                    <a:pt x="565" y="270"/>
                  </a:lnTo>
                  <a:lnTo>
                    <a:pt x="566" y="270"/>
                  </a:lnTo>
                  <a:lnTo>
                    <a:pt x="566" y="272"/>
                  </a:lnTo>
                  <a:lnTo>
                    <a:pt x="566" y="273"/>
                  </a:lnTo>
                  <a:lnTo>
                    <a:pt x="568" y="273"/>
                  </a:lnTo>
                  <a:lnTo>
                    <a:pt x="569" y="273"/>
                  </a:lnTo>
                  <a:lnTo>
                    <a:pt x="569" y="275"/>
                  </a:lnTo>
                  <a:lnTo>
                    <a:pt x="571" y="275"/>
                  </a:lnTo>
                  <a:lnTo>
                    <a:pt x="571" y="276"/>
                  </a:lnTo>
                  <a:lnTo>
                    <a:pt x="571" y="278"/>
                  </a:lnTo>
                  <a:lnTo>
                    <a:pt x="572" y="278"/>
                  </a:lnTo>
                  <a:lnTo>
                    <a:pt x="576" y="278"/>
                  </a:lnTo>
                  <a:lnTo>
                    <a:pt x="578" y="278"/>
                  </a:lnTo>
                  <a:lnTo>
                    <a:pt x="579" y="278"/>
                  </a:lnTo>
                  <a:lnTo>
                    <a:pt x="579" y="276"/>
                  </a:lnTo>
                  <a:lnTo>
                    <a:pt x="581" y="276"/>
                  </a:lnTo>
                  <a:lnTo>
                    <a:pt x="582" y="276"/>
                  </a:lnTo>
                  <a:lnTo>
                    <a:pt x="582" y="275"/>
                  </a:lnTo>
                  <a:lnTo>
                    <a:pt x="584" y="275"/>
                  </a:lnTo>
                  <a:lnTo>
                    <a:pt x="585" y="275"/>
                  </a:lnTo>
                  <a:lnTo>
                    <a:pt x="585" y="273"/>
                  </a:lnTo>
                  <a:lnTo>
                    <a:pt x="586" y="273"/>
                  </a:lnTo>
                  <a:lnTo>
                    <a:pt x="588" y="273"/>
                  </a:lnTo>
                  <a:lnTo>
                    <a:pt x="588" y="272"/>
                  </a:lnTo>
                  <a:lnTo>
                    <a:pt x="589" y="272"/>
                  </a:lnTo>
                  <a:lnTo>
                    <a:pt x="589" y="270"/>
                  </a:lnTo>
                  <a:lnTo>
                    <a:pt x="591" y="270"/>
                  </a:lnTo>
                  <a:lnTo>
                    <a:pt x="591" y="269"/>
                  </a:lnTo>
                  <a:lnTo>
                    <a:pt x="589" y="269"/>
                  </a:lnTo>
                  <a:lnTo>
                    <a:pt x="589" y="267"/>
                  </a:lnTo>
                  <a:lnTo>
                    <a:pt x="591" y="267"/>
                  </a:lnTo>
                  <a:lnTo>
                    <a:pt x="592" y="267"/>
                  </a:lnTo>
                  <a:lnTo>
                    <a:pt x="594" y="267"/>
                  </a:lnTo>
                  <a:lnTo>
                    <a:pt x="594" y="269"/>
                  </a:lnTo>
                  <a:lnTo>
                    <a:pt x="595" y="269"/>
                  </a:lnTo>
                  <a:lnTo>
                    <a:pt x="597" y="269"/>
                  </a:lnTo>
                  <a:lnTo>
                    <a:pt x="597" y="270"/>
                  </a:lnTo>
                  <a:lnTo>
                    <a:pt x="598" y="270"/>
                  </a:lnTo>
                  <a:lnTo>
                    <a:pt x="599" y="270"/>
                  </a:lnTo>
                  <a:lnTo>
                    <a:pt x="599" y="272"/>
                  </a:lnTo>
                  <a:lnTo>
                    <a:pt x="599" y="273"/>
                  </a:lnTo>
                  <a:lnTo>
                    <a:pt x="601" y="273"/>
                  </a:lnTo>
                  <a:lnTo>
                    <a:pt x="602" y="273"/>
                  </a:lnTo>
                  <a:lnTo>
                    <a:pt x="602" y="275"/>
                  </a:lnTo>
                  <a:lnTo>
                    <a:pt x="602" y="276"/>
                  </a:lnTo>
                  <a:lnTo>
                    <a:pt x="604" y="276"/>
                  </a:lnTo>
                  <a:lnTo>
                    <a:pt x="605" y="276"/>
                  </a:lnTo>
                  <a:lnTo>
                    <a:pt x="605" y="278"/>
                  </a:lnTo>
                  <a:lnTo>
                    <a:pt x="607" y="278"/>
                  </a:lnTo>
                  <a:lnTo>
                    <a:pt x="607" y="280"/>
                  </a:lnTo>
                  <a:lnTo>
                    <a:pt x="607" y="282"/>
                  </a:lnTo>
                  <a:lnTo>
                    <a:pt x="608" y="282"/>
                  </a:lnTo>
                  <a:lnTo>
                    <a:pt x="609" y="282"/>
                  </a:lnTo>
                  <a:lnTo>
                    <a:pt x="611" y="282"/>
                  </a:lnTo>
                  <a:lnTo>
                    <a:pt x="611" y="283"/>
                  </a:lnTo>
                  <a:lnTo>
                    <a:pt x="612" y="283"/>
                  </a:lnTo>
                  <a:lnTo>
                    <a:pt x="614" y="283"/>
                  </a:lnTo>
                  <a:lnTo>
                    <a:pt x="615" y="283"/>
                  </a:lnTo>
                  <a:lnTo>
                    <a:pt x="615" y="285"/>
                  </a:lnTo>
                  <a:lnTo>
                    <a:pt x="617" y="285"/>
                  </a:lnTo>
                  <a:lnTo>
                    <a:pt x="620" y="285"/>
                  </a:lnTo>
                  <a:lnTo>
                    <a:pt x="620" y="283"/>
                  </a:lnTo>
                  <a:lnTo>
                    <a:pt x="618" y="283"/>
                  </a:lnTo>
                  <a:lnTo>
                    <a:pt x="618" y="280"/>
                  </a:lnTo>
                  <a:lnTo>
                    <a:pt x="620" y="280"/>
                  </a:lnTo>
                  <a:lnTo>
                    <a:pt x="620" y="279"/>
                  </a:lnTo>
                  <a:lnTo>
                    <a:pt x="621" y="279"/>
                  </a:lnTo>
                  <a:lnTo>
                    <a:pt x="621" y="278"/>
                  </a:lnTo>
                  <a:lnTo>
                    <a:pt x="622" y="278"/>
                  </a:lnTo>
                  <a:lnTo>
                    <a:pt x="622" y="276"/>
                  </a:lnTo>
                  <a:lnTo>
                    <a:pt x="624" y="276"/>
                  </a:lnTo>
                  <a:lnTo>
                    <a:pt x="625" y="276"/>
                  </a:lnTo>
                  <a:lnTo>
                    <a:pt x="627" y="276"/>
                  </a:lnTo>
                  <a:lnTo>
                    <a:pt x="627" y="275"/>
                  </a:lnTo>
                  <a:lnTo>
                    <a:pt x="628" y="275"/>
                  </a:lnTo>
                  <a:lnTo>
                    <a:pt x="631" y="275"/>
                  </a:lnTo>
                  <a:lnTo>
                    <a:pt x="633" y="275"/>
                  </a:lnTo>
                  <a:lnTo>
                    <a:pt x="634" y="275"/>
                  </a:lnTo>
                  <a:lnTo>
                    <a:pt x="634" y="273"/>
                  </a:lnTo>
                  <a:lnTo>
                    <a:pt x="635" y="273"/>
                  </a:lnTo>
                  <a:lnTo>
                    <a:pt x="640" y="273"/>
                  </a:lnTo>
                  <a:lnTo>
                    <a:pt x="644" y="273"/>
                  </a:lnTo>
                  <a:lnTo>
                    <a:pt x="653" y="273"/>
                  </a:lnTo>
                  <a:lnTo>
                    <a:pt x="653" y="272"/>
                  </a:lnTo>
                  <a:lnTo>
                    <a:pt x="656" y="272"/>
                  </a:lnTo>
                  <a:lnTo>
                    <a:pt x="658" y="272"/>
                  </a:lnTo>
                  <a:lnTo>
                    <a:pt x="658" y="270"/>
                  </a:lnTo>
                  <a:lnTo>
                    <a:pt x="660" y="270"/>
                  </a:lnTo>
                  <a:lnTo>
                    <a:pt x="661" y="270"/>
                  </a:lnTo>
                  <a:lnTo>
                    <a:pt x="661" y="269"/>
                  </a:lnTo>
                  <a:lnTo>
                    <a:pt x="663" y="269"/>
                  </a:lnTo>
                  <a:lnTo>
                    <a:pt x="664" y="269"/>
                  </a:lnTo>
                  <a:lnTo>
                    <a:pt x="666" y="269"/>
                  </a:lnTo>
                  <a:lnTo>
                    <a:pt x="666" y="267"/>
                  </a:lnTo>
                  <a:lnTo>
                    <a:pt x="667" y="267"/>
                  </a:lnTo>
                  <a:lnTo>
                    <a:pt x="667" y="266"/>
                  </a:lnTo>
                  <a:lnTo>
                    <a:pt x="667" y="259"/>
                  </a:lnTo>
                  <a:lnTo>
                    <a:pt x="666" y="259"/>
                  </a:lnTo>
                  <a:lnTo>
                    <a:pt x="666" y="257"/>
                  </a:lnTo>
                  <a:lnTo>
                    <a:pt x="667" y="257"/>
                  </a:lnTo>
                  <a:lnTo>
                    <a:pt x="670" y="257"/>
                  </a:lnTo>
                  <a:lnTo>
                    <a:pt x="671" y="257"/>
                  </a:lnTo>
                  <a:lnTo>
                    <a:pt x="671" y="256"/>
                  </a:lnTo>
                  <a:lnTo>
                    <a:pt x="679" y="256"/>
                  </a:lnTo>
                  <a:lnTo>
                    <a:pt x="679" y="254"/>
                  </a:lnTo>
                  <a:lnTo>
                    <a:pt x="676" y="254"/>
                  </a:lnTo>
                  <a:lnTo>
                    <a:pt x="671" y="254"/>
                  </a:lnTo>
                  <a:lnTo>
                    <a:pt x="670" y="254"/>
                  </a:lnTo>
                  <a:lnTo>
                    <a:pt x="670" y="256"/>
                  </a:lnTo>
                  <a:lnTo>
                    <a:pt x="669" y="256"/>
                  </a:lnTo>
                  <a:lnTo>
                    <a:pt x="667" y="256"/>
                  </a:lnTo>
                  <a:lnTo>
                    <a:pt x="666" y="256"/>
                  </a:lnTo>
                  <a:lnTo>
                    <a:pt x="666" y="257"/>
                  </a:lnTo>
                  <a:lnTo>
                    <a:pt x="664" y="257"/>
                  </a:lnTo>
                  <a:lnTo>
                    <a:pt x="661" y="257"/>
                  </a:lnTo>
                  <a:lnTo>
                    <a:pt x="660" y="257"/>
                  </a:lnTo>
                  <a:lnTo>
                    <a:pt x="660" y="256"/>
                  </a:lnTo>
                  <a:lnTo>
                    <a:pt x="658" y="256"/>
                  </a:lnTo>
                  <a:lnTo>
                    <a:pt x="658" y="254"/>
                  </a:lnTo>
                  <a:lnTo>
                    <a:pt x="657" y="254"/>
                  </a:lnTo>
                  <a:lnTo>
                    <a:pt x="657" y="253"/>
                  </a:lnTo>
                  <a:lnTo>
                    <a:pt x="656" y="253"/>
                  </a:lnTo>
                  <a:lnTo>
                    <a:pt x="654" y="253"/>
                  </a:lnTo>
                  <a:lnTo>
                    <a:pt x="654" y="252"/>
                  </a:lnTo>
                  <a:lnTo>
                    <a:pt x="653" y="252"/>
                  </a:lnTo>
                  <a:lnTo>
                    <a:pt x="653" y="250"/>
                  </a:lnTo>
                  <a:lnTo>
                    <a:pt x="651" y="250"/>
                  </a:lnTo>
                  <a:lnTo>
                    <a:pt x="650" y="250"/>
                  </a:lnTo>
                  <a:lnTo>
                    <a:pt x="650" y="249"/>
                  </a:lnTo>
                  <a:lnTo>
                    <a:pt x="648" y="249"/>
                  </a:lnTo>
                  <a:lnTo>
                    <a:pt x="648" y="247"/>
                  </a:lnTo>
                  <a:lnTo>
                    <a:pt x="647" y="247"/>
                  </a:lnTo>
                  <a:lnTo>
                    <a:pt x="645" y="247"/>
                  </a:lnTo>
                  <a:lnTo>
                    <a:pt x="645" y="246"/>
                  </a:lnTo>
                  <a:lnTo>
                    <a:pt x="644" y="246"/>
                  </a:lnTo>
                  <a:lnTo>
                    <a:pt x="644" y="243"/>
                  </a:lnTo>
                  <a:lnTo>
                    <a:pt x="644" y="242"/>
                  </a:lnTo>
                  <a:lnTo>
                    <a:pt x="643" y="242"/>
                  </a:lnTo>
                  <a:lnTo>
                    <a:pt x="643" y="240"/>
                  </a:lnTo>
                  <a:lnTo>
                    <a:pt x="641" y="240"/>
                  </a:lnTo>
                  <a:lnTo>
                    <a:pt x="640" y="240"/>
                  </a:lnTo>
                  <a:lnTo>
                    <a:pt x="640" y="239"/>
                  </a:lnTo>
                  <a:lnTo>
                    <a:pt x="638" y="239"/>
                  </a:lnTo>
                  <a:lnTo>
                    <a:pt x="637" y="239"/>
                  </a:lnTo>
                  <a:lnTo>
                    <a:pt x="637" y="237"/>
                  </a:lnTo>
                  <a:lnTo>
                    <a:pt x="631" y="237"/>
                  </a:lnTo>
                  <a:lnTo>
                    <a:pt x="630" y="237"/>
                  </a:lnTo>
                  <a:lnTo>
                    <a:pt x="628" y="237"/>
                  </a:lnTo>
                  <a:lnTo>
                    <a:pt x="628" y="236"/>
                  </a:lnTo>
                  <a:lnTo>
                    <a:pt x="627" y="236"/>
                  </a:lnTo>
                  <a:lnTo>
                    <a:pt x="627" y="234"/>
                  </a:lnTo>
                  <a:lnTo>
                    <a:pt x="625" y="234"/>
                  </a:lnTo>
                  <a:lnTo>
                    <a:pt x="625" y="233"/>
                  </a:lnTo>
                  <a:lnTo>
                    <a:pt x="624" y="233"/>
                  </a:lnTo>
                  <a:lnTo>
                    <a:pt x="624" y="231"/>
                  </a:lnTo>
                  <a:lnTo>
                    <a:pt x="625" y="231"/>
                  </a:lnTo>
                  <a:lnTo>
                    <a:pt x="625" y="230"/>
                  </a:lnTo>
                  <a:lnTo>
                    <a:pt x="627" y="230"/>
                  </a:lnTo>
                  <a:lnTo>
                    <a:pt x="627" y="229"/>
                  </a:lnTo>
                  <a:lnTo>
                    <a:pt x="625" y="229"/>
                  </a:lnTo>
                  <a:lnTo>
                    <a:pt x="625" y="227"/>
                  </a:lnTo>
                  <a:lnTo>
                    <a:pt x="624" y="227"/>
                  </a:lnTo>
                  <a:lnTo>
                    <a:pt x="622" y="227"/>
                  </a:lnTo>
                  <a:lnTo>
                    <a:pt x="622" y="226"/>
                  </a:lnTo>
                  <a:lnTo>
                    <a:pt x="621" y="226"/>
                  </a:lnTo>
                  <a:lnTo>
                    <a:pt x="620" y="226"/>
                  </a:lnTo>
                  <a:lnTo>
                    <a:pt x="620" y="224"/>
                  </a:lnTo>
                  <a:lnTo>
                    <a:pt x="618" y="224"/>
                  </a:lnTo>
                  <a:lnTo>
                    <a:pt x="618" y="223"/>
                  </a:lnTo>
                  <a:lnTo>
                    <a:pt x="617" y="223"/>
                  </a:lnTo>
                  <a:lnTo>
                    <a:pt x="617" y="221"/>
                  </a:lnTo>
                  <a:lnTo>
                    <a:pt x="615" y="221"/>
                  </a:lnTo>
                  <a:lnTo>
                    <a:pt x="615" y="220"/>
                  </a:lnTo>
                  <a:lnTo>
                    <a:pt x="614" y="220"/>
                  </a:lnTo>
                  <a:lnTo>
                    <a:pt x="612" y="220"/>
                  </a:lnTo>
                  <a:lnTo>
                    <a:pt x="612" y="218"/>
                  </a:lnTo>
                  <a:lnTo>
                    <a:pt x="611" y="218"/>
                  </a:lnTo>
                  <a:lnTo>
                    <a:pt x="611" y="217"/>
                  </a:lnTo>
                  <a:lnTo>
                    <a:pt x="609" y="217"/>
                  </a:lnTo>
                  <a:lnTo>
                    <a:pt x="608" y="217"/>
                  </a:lnTo>
                  <a:lnTo>
                    <a:pt x="608" y="216"/>
                  </a:lnTo>
                  <a:lnTo>
                    <a:pt x="609" y="216"/>
                  </a:lnTo>
                  <a:lnTo>
                    <a:pt x="609" y="214"/>
                  </a:lnTo>
                  <a:lnTo>
                    <a:pt x="609" y="213"/>
                  </a:lnTo>
                  <a:lnTo>
                    <a:pt x="609" y="210"/>
                  </a:lnTo>
                  <a:lnTo>
                    <a:pt x="611" y="210"/>
                  </a:lnTo>
                  <a:lnTo>
                    <a:pt x="611" y="207"/>
                  </a:lnTo>
                  <a:lnTo>
                    <a:pt x="611" y="206"/>
                  </a:lnTo>
                  <a:lnTo>
                    <a:pt x="612" y="206"/>
                  </a:lnTo>
                  <a:lnTo>
                    <a:pt x="612" y="204"/>
                  </a:lnTo>
                  <a:lnTo>
                    <a:pt x="614" y="204"/>
                  </a:lnTo>
                  <a:lnTo>
                    <a:pt x="615" y="204"/>
                  </a:lnTo>
                  <a:lnTo>
                    <a:pt x="615" y="203"/>
                  </a:lnTo>
                  <a:lnTo>
                    <a:pt x="617" y="203"/>
                  </a:lnTo>
                  <a:lnTo>
                    <a:pt x="617" y="201"/>
                  </a:lnTo>
                  <a:lnTo>
                    <a:pt x="618" y="201"/>
                  </a:lnTo>
                  <a:lnTo>
                    <a:pt x="618" y="200"/>
                  </a:lnTo>
                  <a:lnTo>
                    <a:pt x="620" y="200"/>
                  </a:lnTo>
                  <a:lnTo>
                    <a:pt x="621" y="200"/>
                  </a:lnTo>
                  <a:lnTo>
                    <a:pt x="621" y="198"/>
                  </a:lnTo>
                  <a:lnTo>
                    <a:pt x="622" y="198"/>
                  </a:lnTo>
                  <a:lnTo>
                    <a:pt x="622" y="197"/>
                  </a:lnTo>
                  <a:lnTo>
                    <a:pt x="624" y="197"/>
                  </a:lnTo>
                  <a:lnTo>
                    <a:pt x="624" y="195"/>
                  </a:lnTo>
                  <a:lnTo>
                    <a:pt x="625" y="195"/>
                  </a:lnTo>
                  <a:lnTo>
                    <a:pt x="627" y="195"/>
                  </a:lnTo>
                  <a:lnTo>
                    <a:pt x="627" y="194"/>
                  </a:lnTo>
                  <a:lnTo>
                    <a:pt x="628" y="194"/>
                  </a:lnTo>
                  <a:lnTo>
                    <a:pt x="628" y="193"/>
                  </a:lnTo>
                  <a:lnTo>
                    <a:pt x="630" y="193"/>
                  </a:lnTo>
                  <a:lnTo>
                    <a:pt x="631" y="193"/>
                  </a:lnTo>
                  <a:lnTo>
                    <a:pt x="631" y="191"/>
                  </a:lnTo>
                  <a:lnTo>
                    <a:pt x="633" y="191"/>
                  </a:lnTo>
                  <a:lnTo>
                    <a:pt x="633" y="190"/>
                  </a:lnTo>
                  <a:lnTo>
                    <a:pt x="634" y="190"/>
                  </a:lnTo>
                  <a:lnTo>
                    <a:pt x="635" y="190"/>
                  </a:lnTo>
                  <a:lnTo>
                    <a:pt x="635" y="188"/>
                  </a:lnTo>
                  <a:lnTo>
                    <a:pt x="637" y="188"/>
                  </a:lnTo>
                  <a:lnTo>
                    <a:pt x="637" y="187"/>
                  </a:lnTo>
                  <a:lnTo>
                    <a:pt x="638" y="187"/>
                  </a:lnTo>
                  <a:lnTo>
                    <a:pt x="640" y="187"/>
                  </a:lnTo>
                  <a:lnTo>
                    <a:pt x="640" y="185"/>
                  </a:lnTo>
                  <a:lnTo>
                    <a:pt x="641" y="185"/>
                  </a:lnTo>
                  <a:lnTo>
                    <a:pt x="643" y="185"/>
                  </a:lnTo>
                  <a:lnTo>
                    <a:pt x="643" y="184"/>
                  </a:lnTo>
                  <a:lnTo>
                    <a:pt x="644" y="184"/>
                  </a:lnTo>
                  <a:lnTo>
                    <a:pt x="645" y="184"/>
                  </a:lnTo>
                  <a:lnTo>
                    <a:pt x="645" y="182"/>
                  </a:lnTo>
                  <a:lnTo>
                    <a:pt x="647" y="182"/>
                  </a:lnTo>
                  <a:lnTo>
                    <a:pt x="648" y="182"/>
                  </a:lnTo>
                  <a:lnTo>
                    <a:pt x="648" y="181"/>
                  </a:lnTo>
                  <a:lnTo>
                    <a:pt x="650" y="181"/>
                  </a:lnTo>
                  <a:lnTo>
                    <a:pt x="651" y="181"/>
                  </a:lnTo>
                  <a:lnTo>
                    <a:pt x="651" y="180"/>
                  </a:lnTo>
                  <a:lnTo>
                    <a:pt x="653" y="180"/>
                  </a:lnTo>
                  <a:lnTo>
                    <a:pt x="654" y="180"/>
                  </a:lnTo>
                  <a:lnTo>
                    <a:pt x="654" y="178"/>
                  </a:lnTo>
                  <a:lnTo>
                    <a:pt x="656" y="178"/>
                  </a:lnTo>
                  <a:lnTo>
                    <a:pt x="657" y="178"/>
                  </a:lnTo>
                  <a:lnTo>
                    <a:pt x="658" y="178"/>
                  </a:lnTo>
                  <a:lnTo>
                    <a:pt x="658" y="177"/>
                  </a:lnTo>
                  <a:lnTo>
                    <a:pt x="660" y="177"/>
                  </a:lnTo>
                  <a:lnTo>
                    <a:pt x="661" y="177"/>
                  </a:lnTo>
                  <a:lnTo>
                    <a:pt x="661" y="175"/>
                  </a:lnTo>
                  <a:lnTo>
                    <a:pt x="663" y="175"/>
                  </a:lnTo>
                  <a:lnTo>
                    <a:pt x="664" y="175"/>
                  </a:lnTo>
                  <a:lnTo>
                    <a:pt x="664" y="174"/>
                  </a:lnTo>
                  <a:lnTo>
                    <a:pt x="666" y="174"/>
                  </a:lnTo>
                  <a:lnTo>
                    <a:pt x="667" y="174"/>
                  </a:lnTo>
                  <a:lnTo>
                    <a:pt x="669" y="174"/>
                  </a:lnTo>
                  <a:lnTo>
                    <a:pt x="669" y="172"/>
                  </a:lnTo>
                  <a:lnTo>
                    <a:pt x="670" y="172"/>
                  </a:lnTo>
                  <a:lnTo>
                    <a:pt x="671" y="172"/>
                  </a:lnTo>
                  <a:lnTo>
                    <a:pt x="671" y="171"/>
                  </a:lnTo>
                  <a:lnTo>
                    <a:pt x="673" y="171"/>
                  </a:lnTo>
                  <a:lnTo>
                    <a:pt x="674" y="171"/>
                  </a:lnTo>
                  <a:lnTo>
                    <a:pt x="674" y="170"/>
                  </a:lnTo>
                  <a:lnTo>
                    <a:pt x="676" y="170"/>
                  </a:lnTo>
                  <a:lnTo>
                    <a:pt x="677" y="170"/>
                  </a:lnTo>
                  <a:lnTo>
                    <a:pt x="677" y="168"/>
                  </a:lnTo>
                  <a:lnTo>
                    <a:pt x="679" y="168"/>
                  </a:lnTo>
                  <a:lnTo>
                    <a:pt x="680" y="168"/>
                  </a:lnTo>
                  <a:lnTo>
                    <a:pt x="680" y="167"/>
                  </a:lnTo>
                  <a:lnTo>
                    <a:pt x="681" y="167"/>
                  </a:lnTo>
                  <a:lnTo>
                    <a:pt x="681" y="165"/>
                  </a:lnTo>
                  <a:lnTo>
                    <a:pt x="683" y="165"/>
                  </a:lnTo>
                  <a:lnTo>
                    <a:pt x="683" y="164"/>
                  </a:lnTo>
                  <a:lnTo>
                    <a:pt x="684" y="164"/>
                  </a:lnTo>
                  <a:lnTo>
                    <a:pt x="684" y="162"/>
                  </a:lnTo>
                  <a:lnTo>
                    <a:pt x="686" y="162"/>
                  </a:lnTo>
                  <a:lnTo>
                    <a:pt x="686" y="161"/>
                  </a:lnTo>
                  <a:lnTo>
                    <a:pt x="687" y="161"/>
                  </a:lnTo>
                  <a:lnTo>
                    <a:pt x="687" y="159"/>
                  </a:lnTo>
                  <a:lnTo>
                    <a:pt x="689" y="159"/>
                  </a:lnTo>
                  <a:lnTo>
                    <a:pt x="689" y="158"/>
                  </a:lnTo>
                  <a:lnTo>
                    <a:pt x="690" y="158"/>
                  </a:lnTo>
                  <a:lnTo>
                    <a:pt x="690" y="157"/>
                  </a:lnTo>
                  <a:lnTo>
                    <a:pt x="692" y="157"/>
                  </a:lnTo>
                  <a:lnTo>
                    <a:pt x="692" y="155"/>
                  </a:lnTo>
                  <a:lnTo>
                    <a:pt x="693" y="155"/>
                  </a:lnTo>
                  <a:lnTo>
                    <a:pt x="693" y="154"/>
                  </a:lnTo>
                  <a:lnTo>
                    <a:pt x="694" y="154"/>
                  </a:lnTo>
                  <a:lnTo>
                    <a:pt x="694" y="152"/>
                  </a:lnTo>
                  <a:lnTo>
                    <a:pt x="696" y="152"/>
                  </a:lnTo>
                  <a:lnTo>
                    <a:pt x="696" y="151"/>
                  </a:lnTo>
                  <a:lnTo>
                    <a:pt x="696" y="149"/>
                  </a:lnTo>
                  <a:lnTo>
                    <a:pt x="694" y="149"/>
                  </a:lnTo>
                  <a:lnTo>
                    <a:pt x="694" y="148"/>
                  </a:lnTo>
                  <a:lnTo>
                    <a:pt x="696" y="148"/>
                  </a:lnTo>
                  <a:lnTo>
                    <a:pt x="697" y="148"/>
                  </a:lnTo>
                  <a:lnTo>
                    <a:pt x="697" y="146"/>
                  </a:lnTo>
                  <a:lnTo>
                    <a:pt x="699" y="146"/>
                  </a:lnTo>
                  <a:lnTo>
                    <a:pt x="699" y="145"/>
                  </a:lnTo>
                  <a:lnTo>
                    <a:pt x="700" y="145"/>
                  </a:lnTo>
                  <a:lnTo>
                    <a:pt x="699" y="145"/>
                  </a:lnTo>
                  <a:lnTo>
                    <a:pt x="699" y="144"/>
                  </a:lnTo>
                  <a:lnTo>
                    <a:pt x="700" y="144"/>
                  </a:lnTo>
                  <a:lnTo>
                    <a:pt x="700" y="142"/>
                  </a:lnTo>
                  <a:lnTo>
                    <a:pt x="699" y="142"/>
                  </a:lnTo>
                  <a:lnTo>
                    <a:pt x="699" y="141"/>
                  </a:lnTo>
                  <a:lnTo>
                    <a:pt x="700" y="141"/>
                  </a:lnTo>
                  <a:lnTo>
                    <a:pt x="702" y="141"/>
                  </a:lnTo>
                  <a:lnTo>
                    <a:pt x="702" y="142"/>
                  </a:lnTo>
                  <a:lnTo>
                    <a:pt x="705" y="142"/>
                  </a:lnTo>
                  <a:lnTo>
                    <a:pt x="706" y="142"/>
                  </a:lnTo>
                  <a:lnTo>
                    <a:pt x="709" y="142"/>
                  </a:lnTo>
                  <a:lnTo>
                    <a:pt x="710" y="142"/>
                  </a:lnTo>
                  <a:lnTo>
                    <a:pt x="710" y="141"/>
                  </a:lnTo>
                  <a:lnTo>
                    <a:pt x="712" y="141"/>
                  </a:lnTo>
                  <a:lnTo>
                    <a:pt x="712" y="139"/>
                  </a:lnTo>
                  <a:lnTo>
                    <a:pt x="713" y="139"/>
                  </a:lnTo>
                  <a:lnTo>
                    <a:pt x="715" y="139"/>
                  </a:lnTo>
                  <a:lnTo>
                    <a:pt x="717" y="139"/>
                  </a:lnTo>
                  <a:lnTo>
                    <a:pt x="719" y="139"/>
                  </a:lnTo>
                  <a:lnTo>
                    <a:pt x="719" y="138"/>
                  </a:lnTo>
                  <a:lnTo>
                    <a:pt x="720" y="138"/>
                  </a:lnTo>
                  <a:lnTo>
                    <a:pt x="722" y="138"/>
                  </a:lnTo>
                  <a:lnTo>
                    <a:pt x="722" y="136"/>
                  </a:lnTo>
                  <a:lnTo>
                    <a:pt x="722" y="135"/>
                  </a:lnTo>
                  <a:lnTo>
                    <a:pt x="723" y="135"/>
                  </a:lnTo>
                  <a:lnTo>
                    <a:pt x="725" y="135"/>
                  </a:lnTo>
                  <a:lnTo>
                    <a:pt x="725" y="134"/>
                  </a:lnTo>
                  <a:lnTo>
                    <a:pt x="726" y="134"/>
                  </a:lnTo>
                  <a:lnTo>
                    <a:pt x="726" y="132"/>
                  </a:lnTo>
                  <a:lnTo>
                    <a:pt x="726" y="131"/>
                  </a:lnTo>
                  <a:lnTo>
                    <a:pt x="728" y="131"/>
                  </a:lnTo>
                  <a:lnTo>
                    <a:pt x="729" y="131"/>
                  </a:lnTo>
                  <a:lnTo>
                    <a:pt x="729" y="129"/>
                  </a:lnTo>
                  <a:lnTo>
                    <a:pt x="729" y="128"/>
                  </a:lnTo>
                  <a:lnTo>
                    <a:pt x="730" y="128"/>
                  </a:lnTo>
                  <a:lnTo>
                    <a:pt x="730" y="126"/>
                  </a:lnTo>
                  <a:lnTo>
                    <a:pt x="732" y="126"/>
                  </a:lnTo>
                  <a:lnTo>
                    <a:pt x="732" y="125"/>
                  </a:lnTo>
                  <a:lnTo>
                    <a:pt x="733" y="125"/>
                  </a:lnTo>
                  <a:lnTo>
                    <a:pt x="733" y="123"/>
                  </a:lnTo>
                  <a:lnTo>
                    <a:pt x="735" y="123"/>
                  </a:lnTo>
                  <a:lnTo>
                    <a:pt x="736" y="123"/>
                  </a:lnTo>
                  <a:lnTo>
                    <a:pt x="736" y="122"/>
                  </a:lnTo>
                  <a:lnTo>
                    <a:pt x="738" y="122"/>
                  </a:lnTo>
                  <a:lnTo>
                    <a:pt x="739" y="122"/>
                  </a:lnTo>
                  <a:lnTo>
                    <a:pt x="739" y="121"/>
                  </a:lnTo>
                  <a:lnTo>
                    <a:pt x="742" y="121"/>
                  </a:lnTo>
                  <a:lnTo>
                    <a:pt x="743" y="121"/>
                  </a:lnTo>
                  <a:lnTo>
                    <a:pt x="745" y="121"/>
                  </a:lnTo>
                  <a:lnTo>
                    <a:pt x="745" y="119"/>
                  </a:lnTo>
                  <a:lnTo>
                    <a:pt x="746" y="119"/>
                  </a:lnTo>
                  <a:lnTo>
                    <a:pt x="748" y="119"/>
                  </a:lnTo>
                  <a:lnTo>
                    <a:pt x="748" y="118"/>
                  </a:lnTo>
                  <a:lnTo>
                    <a:pt x="749" y="118"/>
                  </a:lnTo>
                  <a:lnTo>
                    <a:pt x="751" y="118"/>
                  </a:lnTo>
                  <a:lnTo>
                    <a:pt x="752" y="118"/>
                  </a:lnTo>
                  <a:lnTo>
                    <a:pt x="752" y="116"/>
                  </a:lnTo>
                  <a:lnTo>
                    <a:pt x="753" y="116"/>
                  </a:lnTo>
                  <a:lnTo>
                    <a:pt x="755" y="116"/>
                  </a:lnTo>
                  <a:lnTo>
                    <a:pt x="755" y="115"/>
                  </a:lnTo>
                  <a:lnTo>
                    <a:pt x="756" y="115"/>
                  </a:lnTo>
                  <a:lnTo>
                    <a:pt x="756" y="113"/>
                  </a:lnTo>
                  <a:lnTo>
                    <a:pt x="758" y="113"/>
                  </a:lnTo>
                  <a:lnTo>
                    <a:pt x="759" y="113"/>
                  </a:lnTo>
                  <a:lnTo>
                    <a:pt x="761" y="113"/>
                  </a:lnTo>
                  <a:lnTo>
                    <a:pt x="761" y="112"/>
                  </a:lnTo>
                  <a:lnTo>
                    <a:pt x="762" y="112"/>
                  </a:lnTo>
                  <a:lnTo>
                    <a:pt x="764" y="112"/>
                  </a:lnTo>
                  <a:lnTo>
                    <a:pt x="764" y="110"/>
                  </a:lnTo>
                  <a:lnTo>
                    <a:pt x="765" y="110"/>
                  </a:lnTo>
                  <a:lnTo>
                    <a:pt x="766" y="110"/>
                  </a:lnTo>
                  <a:lnTo>
                    <a:pt x="768" y="110"/>
                  </a:lnTo>
                  <a:lnTo>
                    <a:pt x="768" y="109"/>
                  </a:lnTo>
                  <a:lnTo>
                    <a:pt x="769" y="109"/>
                  </a:lnTo>
                  <a:lnTo>
                    <a:pt x="771" y="109"/>
                  </a:lnTo>
                  <a:lnTo>
                    <a:pt x="771" y="108"/>
                  </a:lnTo>
                  <a:lnTo>
                    <a:pt x="772" y="108"/>
                  </a:lnTo>
                  <a:lnTo>
                    <a:pt x="774" y="108"/>
                  </a:lnTo>
                  <a:lnTo>
                    <a:pt x="774" y="106"/>
                  </a:lnTo>
                  <a:lnTo>
                    <a:pt x="775" y="106"/>
                  </a:lnTo>
                  <a:lnTo>
                    <a:pt x="777" y="106"/>
                  </a:lnTo>
                  <a:lnTo>
                    <a:pt x="778" y="106"/>
                  </a:lnTo>
                  <a:lnTo>
                    <a:pt x="778" y="105"/>
                  </a:lnTo>
                  <a:lnTo>
                    <a:pt x="781" y="105"/>
                  </a:lnTo>
                  <a:lnTo>
                    <a:pt x="781" y="103"/>
                  </a:lnTo>
                  <a:lnTo>
                    <a:pt x="782" y="103"/>
                  </a:lnTo>
                  <a:lnTo>
                    <a:pt x="784" y="103"/>
                  </a:lnTo>
                  <a:lnTo>
                    <a:pt x="784" y="102"/>
                  </a:lnTo>
                  <a:lnTo>
                    <a:pt x="785" y="102"/>
                  </a:lnTo>
                  <a:lnTo>
                    <a:pt x="785" y="100"/>
                  </a:lnTo>
                  <a:lnTo>
                    <a:pt x="787" y="100"/>
                  </a:lnTo>
                  <a:lnTo>
                    <a:pt x="788" y="100"/>
                  </a:lnTo>
                  <a:lnTo>
                    <a:pt x="788" y="99"/>
                  </a:lnTo>
                  <a:lnTo>
                    <a:pt x="789" y="99"/>
                  </a:lnTo>
                  <a:lnTo>
                    <a:pt x="789" y="98"/>
                  </a:lnTo>
                  <a:lnTo>
                    <a:pt x="791" y="98"/>
                  </a:lnTo>
                  <a:lnTo>
                    <a:pt x="791" y="96"/>
                  </a:lnTo>
                  <a:lnTo>
                    <a:pt x="792" y="96"/>
                  </a:lnTo>
                  <a:lnTo>
                    <a:pt x="794" y="96"/>
                  </a:lnTo>
                  <a:lnTo>
                    <a:pt x="797" y="96"/>
                  </a:lnTo>
                  <a:lnTo>
                    <a:pt x="798" y="96"/>
                  </a:lnTo>
                  <a:lnTo>
                    <a:pt x="798" y="95"/>
                  </a:lnTo>
                  <a:lnTo>
                    <a:pt x="798" y="93"/>
                  </a:lnTo>
                  <a:lnTo>
                    <a:pt x="800" y="93"/>
                  </a:lnTo>
                  <a:lnTo>
                    <a:pt x="801" y="93"/>
                  </a:lnTo>
                  <a:lnTo>
                    <a:pt x="801" y="92"/>
                  </a:lnTo>
                  <a:lnTo>
                    <a:pt x="802" y="92"/>
                  </a:lnTo>
                  <a:lnTo>
                    <a:pt x="805" y="92"/>
                  </a:lnTo>
                  <a:lnTo>
                    <a:pt x="807" y="92"/>
                  </a:lnTo>
                  <a:lnTo>
                    <a:pt x="807" y="90"/>
                  </a:lnTo>
                  <a:lnTo>
                    <a:pt x="808" y="90"/>
                  </a:lnTo>
                  <a:lnTo>
                    <a:pt x="810" y="90"/>
                  </a:lnTo>
                  <a:lnTo>
                    <a:pt x="810" y="89"/>
                  </a:lnTo>
                  <a:lnTo>
                    <a:pt x="811" y="89"/>
                  </a:lnTo>
                  <a:lnTo>
                    <a:pt x="813" y="89"/>
                  </a:lnTo>
                  <a:lnTo>
                    <a:pt x="813" y="87"/>
                  </a:lnTo>
                  <a:lnTo>
                    <a:pt x="814" y="87"/>
                  </a:lnTo>
                  <a:lnTo>
                    <a:pt x="815" y="87"/>
                  </a:lnTo>
                  <a:lnTo>
                    <a:pt x="818" y="87"/>
                  </a:lnTo>
                  <a:lnTo>
                    <a:pt x="818" y="86"/>
                  </a:lnTo>
                  <a:lnTo>
                    <a:pt x="820" y="86"/>
                  </a:lnTo>
                  <a:lnTo>
                    <a:pt x="821" y="86"/>
                  </a:lnTo>
                  <a:lnTo>
                    <a:pt x="823" y="86"/>
                  </a:lnTo>
                  <a:lnTo>
                    <a:pt x="823" y="85"/>
                  </a:lnTo>
                  <a:lnTo>
                    <a:pt x="824" y="85"/>
                  </a:lnTo>
                  <a:lnTo>
                    <a:pt x="827" y="85"/>
                  </a:lnTo>
                  <a:lnTo>
                    <a:pt x="828" y="85"/>
                  </a:lnTo>
                  <a:lnTo>
                    <a:pt x="830" y="85"/>
                  </a:lnTo>
                  <a:lnTo>
                    <a:pt x="830" y="83"/>
                  </a:lnTo>
                  <a:lnTo>
                    <a:pt x="833" y="83"/>
                  </a:lnTo>
                  <a:lnTo>
                    <a:pt x="834" y="83"/>
                  </a:lnTo>
                  <a:lnTo>
                    <a:pt x="836" y="83"/>
                  </a:lnTo>
                  <a:lnTo>
                    <a:pt x="837" y="83"/>
                  </a:lnTo>
                  <a:lnTo>
                    <a:pt x="837" y="82"/>
                  </a:lnTo>
                  <a:lnTo>
                    <a:pt x="840" y="82"/>
                  </a:lnTo>
                  <a:lnTo>
                    <a:pt x="843" y="82"/>
                  </a:lnTo>
                  <a:lnTo>
                    <a:pt x="844" y="82"/>
                  </a:lnTo>
                  <a:lnTo>
                    <a:pt x="844" y="83"/>
                  </a:lnTo>
                  <a:lnTo>
                    <a:pt x="851" y="83"/>
                  </a:lnTo>
                  <a:lnTo>
                    <a:pt x="851" y="82"/>
                  </a:lnTo>
                  <a:lnTo>
                    <a:pt x="853" y="82"/>
                  </a:lnTo>
                  <a:lnTo>
                    <a:pt x="856" y="82"/>
                  </a:lnTo>
                  <a:lnTo>
                    <a:pt x="857" y="82"/>
                  </a:lnTo>
                  <a:lnTo>
                    <a:pt x="859" y="82"/>
                  </a:lnTo>
                  <a:lnTo>
                    <a:pt x="859" y="80"/>
                  </a:lnTo>
                  <a:lnTo>
                    <a:pt x="861" y="80"/>
                  </a:lnTo>
                  <a:lnTo>
                    <a:pt x="863" y="80"/>
                  </a:lnTo>
                  <a:lnTo>
                    <a:pt x="864" y="80"/>
                  </a:lnTo>
                  <a:lnTo>
                    <a:pt x="866" y="80"/>
                  </a:lnTo>
                  <a:lnTo>
                    <a:pt x="866" y="79"/>
                  </a:lnTo>
                  <a:lnTo>
                    <a:pt x="867" y="79"/>
                  </a:lnTo>
                  <a:lnTo>
                    <a:pt x="867" y="77"/>
                  </a:lnTo>
                  <a:lnTo>
                    <a:pt x="869" y="77"/>
                  </a:lnTo>
                  <a:lnTo>
                    <a:pt x="869" y="76"/>
                  </a:lnTo>
                  <a:lnTo>
                    <a:pt x="870" y="76"/>
                  </a:lnTo>
                  <a:lnTo>
                    <a:pt x="872" y="76"/>
                  </a:lnTo>
                  <a:lnTo>
                    <a:pt x="872" y="74"/>
                  </a:lnTo>
                  <a:lnTo>
                    <a:pt x="873" y="74"/>
                  </a:lnTo>
                  <a:lnTo>
                    <a:pt x="874" y="74"/>
                  </a:lnTo>
                  <a:lnTo>
                    <a:pt x="876" y="74"/>
                  </a:lnTo>
                  <a:lnTo>
                    <a:pt x="876" y="73"/>
                  </a:lnTo>
                  <a:lnTo>
                    <a:pt x="877" y="73"/>
                  </a:lnTo>
                  <a:lnTo>
                    <a:pt x="879" y="73"/>
                  </a:lnTo>
                  <a:lnTo>
                    <a:pt x="880" y="73"/>
                  </a:lnTo>
                  <a:lnTo>
                    <a:pt x="880" y="72"/>
                  </a:lnTo>
                  <a:lnTo>
                    <a:pt x="882" y="72"/>
                  </a:lnTo>
                  <a:lnTo>
                    <a:pt x="883" y="72"/>
                  </a:lnTo>
                  <a:lnTo>
                    <a:pt x="889" y="72"/>
                  </a:lnTo>
                  <a:lnTo>
                    <a:pt x="890" y="72"/>
                  </a:lnTo>
                  <a:lnTo>
                    <a:pt x="890" y="70"/>
                  </a:lnTo>
                  <a:lnTo>
                    <a:pt x="892" y="70"/>
                  </a:lnTo>
                  <a:lnTo>
                    <a:pt x="899" y="70"/>
                  </a:lnTo>
                  <a:lnTo>
                    <a:pt x="903" y="70"/>
                  </a:lnTo>
                  <a:lnTo>
                    <a:pt x="903" y="69"/>
                  </a:lnTo>
                  <a:lnTo>
                    <a:pt x="905" y="69"/>
                  </a:lnTo>
                  <a:lnTo>
                    <a:pt x="906" y="69"/>
                  </a:lnTo>
                  <a:lnTo>
                    <a:pt x="908" y="69"/>
                  </a:lnTo>
                  <a:lnTo>
                    <a:pt x="909" y="69"/>
                  </a:lnTo>
                  <a:lnTo>
                    <a:pt x="909" y="67"/>
                  </a:lnTo>
                  <a:lnTo>
                    <a:pt x="915" y="67"/>
                  </a:lnTo>
                  <a:lnTo>
                    <a:pt x="918" y="67"/>
                  </a:lnTo>
                  <a:lnTo>
                    <a:pt x="922" y="67"/>
                  </a:lnTo>
                  <a:lnTo>
                    <a:pt x="936" y="67"/>
                  </a:lnTo>
                  <a:lnTo>
                    <a:pt x="936" y="66"/>
                  </a:lnTo>
                  <a:lnTo>
                    <a:pt x="942" y="66"/>
                  </a:lnTo>
                  <a:lnTo>
                    <a:pt x="945" y="66"/>
                  </a:lnTo>
                  <a:lnTo>
                    <a:pt x="951" y="66"/>
                  </a:lnTo>
                  <a:lnTo>
                    <a:pt x="955" y="66"/>
                  </a:lnTo>
                  <a:lnTo>
                    <a:pt x="955" y="64"/>
                  </a:lnTo>
                  <a:lnTo>
                    <a:pt x="957" y="64"/>
                  </a:lnTo>
                  <a:lnTo>
                    <a:pt x="962" y="64"/>
                  </a:lnTo>
                  <a:lnTo>
                    <a:pt x="965" y="64"/>
                  </a:lnTo>
                  <a:lnTo>
                    <a:pt x="967" y="64"/>
                  </a:lnTo>
                  <a:lnTo>
                    <a:pt x="968" y="64"/>
                  </a:lnTo>
                  <a:lnTo>
                    <a:pt x="969" y="64"/>
                  </a:lnTo>
                  <a:lnTo>
                    <a:pt x="969" y="66"/>
                  </a:lnTo>
                  <a:lnTo>
                    <a:pt x="971" y="66"/>
                  </a:lnTo>
                  <a:lnTo>
                    <a:pt x="975" y="66"/>
                  </a:lnTo>
                  <a:lnTo>
                    <a:pt x="977" y="66"/>
                  </a:lnTo>
                  <a:lnTo>
                    <a:pt x="978" y="66"/>
                  </a:lnTo>
                  <a:lnTo>
                    <a:pt x="980" y="66"/>
                  </a:lnTo>
                  <a:lnTo>
                    <a:pt x="980" y="67"/>
                  </a:lnTo>
                  <a:lnTo>
                    <a:pt x="982" y="67"/>
                  </a:lnTo>
                  <a:lnTo>
                    <a:pt x="985" y="67"/>
                  </a:lnTo>
                  <a:lnTo>
                    <a:pt x="987" y="67"/>
                  </a:lnTo>
                  <a:lnTo>
                    <a:pt x="987" y="69"/>
                  </a:lnTo>
                  <a:lnTo>
                    <a:pt x="990" y="69"/>
                  </a:lnTo>
                  <a:lnTo>
                    <a:pt x="994" y="69"/>
                  </a:lnTo>
                  <a:lnTo>
                    <a:pt x="997" y="69"/>
                  </a:lnTo>
                  <a:lnTo>
                    <a:pt x="997" y="67"/>
                  </a:lnTo>
                  <a:lnTo>
                    <a:pt x="1003" y="67"/>
                  </a:lnTo>
                  <a:lnTo>
                    <a:pt x="1013" y="67"/>
                  </a:lnTo>
                  <a:lnTo>
                    <a:pt x="1014" y="67"/>
                  </a:lnTo>
                  <a:lnTo>
                    <a:pt x="1021" y="67"/>
                  </a:lnTo>
                  <a:lnTo>
                    <a:pt x="1023" y="67"/>
                  </a:lnTo>
                  <a:lnTo>
                    <a:pt x="1026" y="67"/>
                  </a:lnTo>
                  <a:lnTo>
                    <a:pt x="1033" y="67"/>
                  </a:lnTo>
                  <a:lnTo>
                    <a:pt x="1036" y="67"/>
                  </a:lnTo>
                  <a:lnTo>
                    <a:pt x="1036" y="69"/>
                  </a:lnTo>
                  <a:lnTo>
                    <a:pt x="1037" y="69"/>
                  </a:lnTo>
                  <a:lnTo>
                    <a:pt x="1046" y="69"/>
                  </a:lnTo>
                  <a:lnTo>
                    <a:pt x="1056" y="69"/>
                  </a:lnTo>
                  <a:lnTo>
                    <a:pt x="1056" y="67"/>
                  </a:lnTo>
                  <a:lnTo>
                    <a:pt x="1057" y="67"/>
                  </a:lnTo>
                  <a:lnTo>
                    <a:pt x="1072" y="67"/>
                  </a:lnTo>
                  <a:lnTo>
                    <a:pt x="1073" y="67"/>
                  </a:lnTo>
                  <a:lnTo>
                    <a:pt x="1073" y="69"/>
                  </a:lnTo>
                  <a:lnTo>
                    <a:pt x="1102" y="69"/>
                  </a:lnTo>
                  <a:lnTo>
                    <a:pt x="1102" y="67"/>
                  </a:lnTo>
                  <a:lnTo>
                    <a:pt x="1119" y="67"/>
                  </a:lnTo>
                  <a:lnTo>
                    <a:pt x="1119" y="69"/>
                  </a:lnTo>
                  <a:lnTo>
                    <a:pt x="1122" y="69"/>
                  </a:lnTo>
                  <a:lnTo>
                    <a:pt x="1124" y="69"/>
                  </a:lnTo>
                  <a:lnTo>
                    <a:pt x="1125" y="69"/>
                  </a:lnTo>
                  <a:lnTo>
                    <a:pt x="1125" y="70"/>
                  </a:lnTo>
                  <a:lnTo>
                    <a:pt x="1126" y="70"/>
                  </a:lnTo>
                  <a:lnTo>
                    <a:pt x="1128" y="70"/>
                  </a:lnTo>
                  <a:lnTo>
                    <a:pt x="1134" y="70"/>
                  </a:lnTo>
                  <a:lnTo>
                    <a:pt x="1137" y="70"/>
                  </a:lnTo>
                  <a:lnTo>
                    <a:pt x="1137" y="72"/>
                  </a:lnTo>
                  <a:lnTo>
                    <a:pt x="1138" y="72"/>
                  </a:lnTo>
                  <a:lnTo>
                    <a:pt x="1141" y="72"/>
                  </a:lnTo>
                  <a:lnTo>
                    <a:pt x="1142" y="72"/>
                  </a:lnTo>
                  <a:lnTo>
                    <a:pt x="1142" y="73"/>
                  </a:lnTo>
                  <a:lnTo>
                    <a:pt x="1144" y="73"/>
                  </a:lnTo>
                  <a:lnTo>
                    <a:pt x="1145" y="73"/>
                  </a:lnTo>
                  <a:lnTo>
                    <a:pt x="1147" y="73"/>
                  </a:lnTo>
                  <a:lnTo>
                    <a:pt x="1147" y="74"/>
                  </a:lnTo>
                  <a:lnTo>
                    <a:pt x="1149" y="74"/>
                  </a:lnTo>
                  <a:lnTo>
                    <a:pt x="1151" y="74"/>
                  </a:lnTo>
                  <a:lnTo>
                    <a:pt x="1152" y="74"/>
                  </a:lnTo>
                  <a:lnTo>
                    <a:pt x="1154" y="74"/>
                  </a:lnTo>
                  <a:lnTo>
                    <a:pt x="1154" y="76"/>
                  </a:lnTo>
                  <a:lnTo>
                    <a:pt x="1155" y="76"/>
                  </a:lnTo>
                  <a:lnTo>
                    <a:pt x="1157" y="76"/>
                  </a:lnTo>
                  <a:lnTo>
                    <a:pt x="1158" y="76"/>
                  </a:lnTo>
                  <a:lnTo>
                    <a:pt x="1160" y="76"/>
                  </a:lnTo>
                  <a:lnTo>
                    <a:pt x="1160" y="77"/>
                  </a:lnTo>
                  <a:lnTo>
                    <a:pt x="1161" y="77"/>
                  </a:lnTo>
                  <a:lnTo>
                    <a:pt x="1162" y="77"/>
                  </a:lnTo>
                  <a:lnTo>
                    <a:pt x="1164" y="77"/>
                  </a:lnTo>
                  <a:lnTo>
                    <a:pt x="1164" y="79"/>
                  </a:lnTo>
                  <a:lnTo>
                    <a:pt x="1165" y="79"/>
                  </a:lnTo>
                  <a:lnTo>
                    <a:pt x="1165" y="80"/>
                  </a:lnTo>
                  <a:lnTo>
                    <a:pt x="1167" y="80"/>
                  </a:lnTo>
                  <a:lnTo>
                    <a:pt x="1168" y="80"/>
                  </a:lnTo>
                  <a:lnTo>
                    <a:pt x="1168" y="82"/>
                  </a:lnTo>
                  <a:lnTo>
                    <a:pt x="1170" y="82"/>
                  </a:lnTo>
                  <a:lnTo>
                    <a:pt x="1171" y="82"/>
                  </a:lnTo>
                  <a:lnTo>
                    <a:pt x="1171" y="83"/>
                  </a:lnTo>
                  <a:lnTo>
                    <a:pt x="1173" y="83"/>
                  </a:lnTo>
                  <a:lnTo>
                    <a:pt x="1178" y="83"/>
                  </a:lnTo>
                  <a:lnTo>
                    <a:pt x="1181" y="83"/>
                  </a:lnTo>
                  <a:lnTo>
                    <a:pt x="1190" y="83"/>
                  </a:lnTo>
                  <a:lnTo>
                    <a:pt x="1191" y="83"/>
                  </a:lnTo>
                  <a:lnTo>
                    <a:pt x="1193" y="83"/>
                  </a:lnTo>
                  <a:lnTo>
                    <a:pt x="1196" y="83"/>
                  </a:lnTo>
                  <a:lnTo>
                    <a:pt x="1200" y="83"/>
                  </a:lnTo>
                  <a:lnTo>
                    <a:pt x="1200" y="82"/>
                  </a:lnTo>
                  <a:lnTo>
                    <a:pt x="1203" y="82"/>
                  </a:lnTo>
                  <a:lnTo>
                    <a:pt x="1204" y="82"/>
                  </a:lnTo>
                  <a:lnTo>
                    <a:pt x="1207" y="82"/>
                  </a:lnTo>
                  <a:lnTo>
                    <a:pt x="1210" y="82"/>
                  </a:lnTo>
                  <a:lnTo>
                    <a:pt x="1210" y="80"/>
                  </a:lnTo>
                  <a:lnTo>
                    <a:pt x="1211" y="80"/>
                  </a:lnTo>
                  <a:lnTo>
                    <a:pt x="1213" y="80"/>
                  </a:lnTo>
                  <a:lnTo>
                    <a:pt x="1217" y="80"/>
                  </a:lnTo>
                  <a:lnTo>
                    <a:pt x="1223" y="80"/>
                  </a:lnTo>
                  <a:lnTo>
                    <a:pt x="1227" y="80"/>
                  </a:lnTo>
                  <a:lnTo>
                    <a:pt x="1229" y="80"/>
                  </a:lnTo>
                  <a:lnTo>
                    <a:pt x="1229" y="79"/>
                  </a:lnTo>
                  <a:lnTo>
                    <a:pt x="1236" y="79"/>
                  </a:lnTo>
                  <a:lnTo>
                    <a:pt x="1237" y="79"/>
                  </a:lnTo>
                  <a:lnTo>
                    <a:pt x="1239" y="79"/>
                  </a:lnTo>
                  <a:lnTo>
                    <a:pt x="1240" y="82"/>
                  </a:lnTo>
                  <a:lnTo>
                    <a:pt x="1240" y="87"/>
                  </a:lnTo>
                  <a:lnTo>
                    <a:pt x="1232" y="87"/>
                  </a:lnTo>
                  <a:lnTo>
                    <a:pt x="1224" y="93"/>
                  </a:lnTo>
                  <a:lnTo>
                    <a:pt x="1200" y="93"/>
                  </a:lnTo>
                  <a:lnTo>
                    <a:pt x="1183" y="99"/>
                  </a:lnTo>
                  <a:lnTo>
                    <a:pt x="1184" y="109"/>
                  </a:lnTo>
                  <a:lnTo>
                    <a:pt x="1177" y="113"/>
                  </a:lnTo>
                  <a:lnTo>
                    <a:pt x="1168" y="109"/>
                  </a:lnTo>
                  <a:lnTo>
                    <a:pt x="1161" y="113"/>
                  </a:lnTo>
                  <a:lnTo>
                    <a:pt x="1161" y="119"/>
                  </a:lnTo>
                  <a:lnTo>
                    <a:pt x="1170" y="123"/>
                  </a:lnTo>
                  <a:lnTo>
                    <a:pt x="1171" y="129"/>
                  </a:lnTo>
                  <a:lnTo>
                    <a:pt x="1181" y="134"/>
                  </a:lnTo>
                  <a:lnTo>
                    <a:pt x="1183" y="144"/>
                  </a:lnTo>
                  <a:lnTo>
                    <a:pt x="1191" y="144"/>
                  </a:lnTo>
                  <a:lnTo>
                    <a:pt x="1183" y="149"/>
                  </a:lnTo>
                  <a:lnTo>
                    <a:pt x="1184" y="154"/>
                  </a:lnTo>
                  <a:lnTo>
                    <a:pt x="1151" y="155"/>
                  </a:lnTo>
                  <a:lnTo>
                    <a:pt x="1141" y="149"/>
                  </a:lnTo>
                  <a:lnTo>
                    <a:pt x="1132" y="149"/>
                  </a:lnTo>
                  <a:lnTo>
                    <a:pt x="1132" y="145"/>
                  </a:lnTo>
                  <a:lnTo>
                    <a:pt x="1124" y="145"/>
                  </a:lnTo>
                  <a:lnTo>
                    <a:pt x="1124" y="149"/>
                  </a:lnTo>
                  <a:lnTo>
                    <a:pt x="1108" y="149"/>
                  </a:lnTo>
                  <a:lnTo>
                    <a:pt x="1108" y="155"/>
                  </a:lnTo>
                  <a:lnTo>
                    <a:pt x="1090" y="155"/>
                  </a:lnTo>
                  <a:lnTo>
                    <a:pt x="1090" y="149"/>
                  </a:lnTo>
                  <a:lnTo>
                    <a:pt x="1082" y="149"/>
                  </a:lnTo>
                  <a:lnTo>
                    <a:pt x="1075" y="155"/>
                  </a:lnTo>
                  <a:lnTo>
                    <a:pt x="1066" y="155"/>
                  </a:lnTo>
                  <a:lnTo>
                    <a:pt x="1066" y="161"/>
                  </a:lnTo>
                  <a:lnTo>
                    <a:pt x="1076" y="165"/>
                  </a:lnTo>
                  <a:lnTo>
                    <a:pt x="1067" y="165"/>
                  </a:lnTo>
                  <a:lnTo>
                    <a:pt x="1062" y="181"/>
                  </a:lnTo>
                  <a:lnTo>
                    <a:pt x="1065" y="191"/>
                  </a:lnTo>
                  <a:lnTo>
                    <a:pt x="1050" y="207"/>
                  </a:lnTo>
                  <a:lnTo>
                    <a:pt x="1059" y="207"/>
                  </a:lnTo>
                  <a:lnTo>
                    <a:pt x="1069" y="213"/>
                  </a:lnTo>
                  <a:lnTo>
                    <a:pt x="1080" y="254"/>
                  </a:lnTo>
                  <a:lnTo>
                    <a:pt x="1072" y="254"/>
                  </a:lnTo>
                  <a:lnTo>
                    <a:pt x="1066" y="265"/>
                  </a:lnTo>
                  <a:lnTo>
                    <a:pt x="1075" y="265"/>
                  </a:lnTo>
                  <a:lnTo>
                    <a:pt x="1095" y="275"/>
                  </a:lnTo>
                  <a:lnTo>
                    <a:pt x="1103" y="275"/>
                  </a:lnTo>
                  <a:lnTo>
                    <a:pt x="1102" y="270"/>
                  </a:lnTo>
                  <a:lnTo>
                    <a:pt x="1109" y="265"/>
                  </a:lnTo>
                  <a:lnTo>
                    <a:pt x="1121" y="275"/>
                  </a:lnTo>
                  <a:lnTo>
                    <a:pt x="1152" y="265"/>
                  </a:lnTo>
                  <a:lnTo>
                    <a:pt x="1160" y="259"/>
                  </a:lnTo>
                  <a:lnTo>
                    <a:pt x="1184" y="259"/>
                  </a:lnTo>
                  <a:lnTo>
                    <a:pt x="1217" y="253"/>
                  </a:lnTo>
                  <a:lnTo>
                    <a:pt x="1289" y="247"/>
                  </a:lnTo>
                  <a:lnTo>
                    <a:pt x="1354" y="240"/>
                  </a:lnTo>
                  <a:lnTo>
                    <a:pt x="1386" y="240"/>
                  </a:lnTo>
                  <a:lnTo>
                    <a:pt x="1387" y="244"/>
                  </a:lnTo>
                  <a:lnTo>
                    <a:pt x="1397" y="254"/>
                  </a:lnTo>
                  <a:lnTo>
                    <a:pt x="1401" y="276"/>
                  </a:lnTo>
                  <a:lnTo>
                    <a:pt x="1394" y="280"/>
                  </a:lnTo>
                  <a:lnTo>
                    <a:pt x="1396" y="286"/>
                  </a:lnTo>
                  <a:lnTo>
                    <a:pt x="1390" y="292"/>
                  </a:lnTo>
                  <a:lnTo>
                    <a:pt x="1390" y="296"/>
                  </a:lnTo>
                  <a:lnTo>
                    <a:pt x="1427" y="321"/>
                  </a:lnTo>
                  <a:lnTo>
                    <a:pt x="1430" y="335"/>
                  </a:lnTo>
                  <a:lnTo>
                    <a:pt x="1435" y="361"/>
                  </a:lnTo>
                  <a:lnTo>
                    <a:pt x="1436" y="375"/>
                  </a:lnTo>
                  <a:lnTo>
                    <a:pt x="1459" y="375"/>
                  </a:lnTo>
                  <a:lnTo>
                    <a:pt x="1459" y="370"/>
                  </a:lnTo>
                  <a:lnTo>
                    <a:pt x="1465" y="364"/>
                  </a:lnTo>
                  <a:lnTo>
                    <a:pt x="1504" y="362"/>
                  </a:lnTo>
                  <a:lnTo>
                    <a:pt x="1512" y="368"/>
                  </a:lnTo>
                  <a:lnTo>
                    <a:pt x="1512" y="373"/>
                  </a:lnTo>
                  <a:lnTo>
                    <a:pt x="1528" y="373"/>
                  </a:lnTo>
                  <a:lnTo>
                    <a:pt x="1528" y="377"/>
                  </a:lnTo>
                  <a:lnTo>
                    <a:pt x="1521" y="377"/>
                  </a:lnTo>
                  <a:lnTo>
                    <a:pt x="1522" y="383"/>
                  </a:lnTo>
                  <a:lnTo>
                    <a:pt x="1515" y="387"/>
                  </a:lnTo>
                  <a:lnTo>
                    <a:pt x="1499" y="388"/>
                  </a:lnTo>
                  <a:lnTo>
                    <a:pt x="1501" y="393"/>
                  </a:lnTo>
                  <a:lnTo>
                    <a:pt x="1509" y="407"/>
                  </a:lnTo>
                  <a:lnTo>
                    <a:pt x="1517" y="407"/>
                  </a:lnTo>
                  <a:lnTo>
                    <a:pt x="1533" y="411"/>
                  </a:lnTo>
                  <a:lnTo>
                    <a:pt x="1540" y="406"/>
                  </a:lnTo>
                  <a:lnTo>
                    <a:pt x="1540" y="401"/>
                  </a:lnTo>
                  <a:lnTo>
                    <a:pt x="1548" y="406"/>
                  </a:lnTo>
                  <a:lnTo>
                    <a:pt x="1554" y="396"/>
                  </a:lnTo>
                  <a:lnTo>
                    <a:pt x="1563" y="400"/>
                  </a:lnTo>
                  <a:lnTo>
                    <a:pt x="1556" y="406"/>
                  </a:lnTo>
                  <a:lnTo>
                    <a:pt x="1556" y="410"/>
                  </a:lnTo>
                  <a:lnTo>
                    <a:pt x="1564" y="410"/>
                  </a:lnTo>
                  <a:lnTo>
                    <a:pt x="1557" y="416"/>
                  </a:lnTo>
                  <a:lnTo>
                    <a:pt x="1558" y="426"/>
                  </a:lnTo>
                  <a:lnTo>
                    <a:pt x="1573" y="424"/>
                  </a:lnTo>
                  <a:lnTo>
                    <a:pt x="1573" y="429"/>
                  </a:lnTo>
                  <a:lnTo>
                    <a:pt x="1566" y="430"/>
                  </a:lnTo>
                  <a:lnTo>
                    <a:pt x="1551" y="440"/>
                  </a:lnTo>
                  <a:lnTo>
                    <a:pt x="1553" y="450"/>
                  </a:lnTo>
                  <a:lnTo>
                    <a:pt x="1567" y="445"/>
                  </a:lnTo>
                  <a:lnTo>
                    <a:pt x="1569" y="455"/>
                  </a:lnTo>
                  <a:lnTo>
                    <a:pt x="1583" y="453"/>
                  </a:lnTo>
                  <a:lnTo>
                    <a:pt x="1583" y="449"/>
                  </a:lnTo>
                  <a:lnTo>
                    <a:pt x="1606" y="447"/>
                  </a:lnTo>
                  <a:lnTo>
                    <a:pt x="1607" y="458"/>
                  </a:lnTo>
                  <a:lnTo>
                    <a:pt x="1592" y="458"/>
                  </a:lnTo>
                  <a:lnTo>
                    <a:pt x="1610" y="492"/>
                  </a:lnTo>
                  <a:close/>
                  <a:moveTo>
                    <a:pt x="28" y="180"/>
                  </a:moveTo>
                  <a:lnTo>
                    <a:pt x="26" y="180"/>
                  </a:lnTo>
                  <a:lnTo>
                    <a:pt x="26" y="178"/>
                  </a:lnTo>
                  <a:lnTo>
                    <a:pt x="25" y="178"/>
                  </a:lnTo>
                  <a:lnTo>
                    <a:pt x="22" y="178"/>
                  </a:lnTo>
                  <a:lnTo>
                    <a:pt x="20" y="178"/>
                  </a:lnTo>
                  <a:lnTo>
                    <a:pt x="20" y="177"/>
                  </a:lnTo>
                  <a:lnTo>
                    <a:pt x="19" y="177"/>
                  </a:lnTo>
                  <a:lnTo>
                    <a:pt x="19" y="178"/>
                  </a:lnTo>
                  <a:lnTo>
                    <a:pt x="18" y="178"/>
                  </a:lnTo>
                  <a:lnTo>
                    <a:pt x="18" y="180"/>
                  </a:lnTo>
                  <a:lnTo>
                    <a:pt x="16" y="180"/>
                  </a:lnTo>
                  <a:lnTo>
                    <a:pt x="13" y="180"/>
                  </a:lnTo>
                  <a:lnTo>
                    <a:pt x="9" y="180"/>
                  </a:lnTo>
                  <a:lnTo>
                    <a:pt x="9" y="178"/>
                  </a:lnTo>
                  <a:lnTo>
                    <a:pt x="8" y="178"/>
                  </a:lnTo>
                  <a:lnTo>
                    <a:pt x="8" y="180"/>
                  </a:lnTo>
                  <a:lnTo>
                    <a:pt x="5" y="180"/>
                  </a:lnTo>
                  <a:lnTo>
                    <a:pt x="5" y="181"/>
                  </a:lnTo>
                  <a:lnTo>
                    <a:pt x="3" y="181"/>
                  </a:lnTo>
                  <a:lnTo>
                    <a:pt x="2" y="181"/>
                  </a:lnTo>
                  <a:lnTo>
                    <a:pt x="2" y="180"/>
                  </a:lnTo>
                  <a:lnTo>
                    <a:pt x="2" y="175"/>
                  </a:lnTo>
                  <a:lnTo>
                    <a:pt x="2" y="174"/>
                  </a:lnTo>
                  <a:lnTo>
                    <a:pt x="0" y="174"/>
                  </a:lnTo>
                  <a:lnTo>
                    <a:pt x="0" y="172"/>
                  </a:lnTo>
                  <a:lnTo>
                    <a:pt x="2" y="172"/>
                  </a:lnTo>
                  <a:lnTo>
                    <a:pt x="2" y="171"/>
                  </a:lnTo>
                  <a:lnTo>
                    <a:pt x="2" y="170"/>
                  </a:lnTo>
                  <a:lnTo>
                    <a:pt x="2" y="164"/>
                  </a:lnTo>
                  <a:lnTo>
                    <a:pt x="3" y="164"/>
                  </a:lnTo>
                  <a:lnTo>
                    <a:pt x="3" y="162"/>
                  </a:lnTo>
                  <a:lnTo>
                    <a:pt x="5" y="162"/>
                  </a:lnTo>
                  <a:lnTo>
                    <a:pt x="6" y="162"/>
                  </a:lnTo>
                  <a:lnTo>
                    <a:pt x="6" y="161"/>
                  </a:lnTo>
                  <a:lnTo>
                    <a:pt x="8" y="161"/>
                  </a:lnTo>
                  <a:lnTo>
                    <a:pt x="9" y="161"/>
                  </a:lnTo>
                  <a:lnTo>
                    <a:pt x="12" y="161"/>
                  </a:lnTo>
                  <a:lnTo>
                    <a:pt x="13" y="161"/>
                  </a:lnTo>
                  <a:lnTo>
                    <a:pt x="13" y="162"/>
                  </a:lnTo>
                  <a:lnTo>
                    <a:pt x="16" y="162"/>
                  </a:lnTo>
                  <a:lnTo>
                    <a:pt x="18" y="162"/>
                  </a:lnTo>
                  <a:lnTo>
                    <a:pt x="19" y="162"/>
                  </a:lnTo>
                  <a:lnTo>
                    <a:pt x="19" y="164"/>
                  </a:lnTo>
                  <a:lnTo>
                    <a:pt x="20" y="164"/>
                  </a:lnTo>
                  <a:lnTo>
                    <a:pt x="20" y="165"/>
                  </a:lnTo>
                  <a:lnTo>
                    <a:pt x="22" y="165"/>
                  </a:lnTo>
                  <a:lnTo>
                    <a:pt x="23" y="165"/>
                  </a:lnTo>
                  <a:lnTo>
                    <a:pt x="23" y="167"/>
                  </a:lnTo>
                  <a:lnTo>
                    <a:pt x="25" y="167"/>
                  </a:lnTo>
                  <a:lnTo>
                    <a:pt x="26" y="167"/>
                  </a:lnTo>
                  <a:lnTo>
                    <a:pt x="28" y="167"/>
                  </a:lnTo>
                  <a:lnTo>
                    <a:pt x="28" y="168"/>
                  </a:lnTo>
                  <a:lnTo>
                    <a:pt x="31" y="168"/>
                  </a:lnTo>
                  <a:lnTo>
                    <a:pt x="32" y="168"/>
                  </a:lnTo>
                  <a:lnTo>
                    <a:pt x="32" y="170"/>
                  </a:lnTo>
                  <a:lnTo>
                    <a:pt x="38" y="170"/>
                  </a:lnTo>
                  <a:lnTo>
                    <a:pt x="44" y="170"/>
                  </a:lnTo>
                  <a:lnTo>
                    <a:pt x="49" y="170"/>
                  </a:lnTo>
                  <a:lnTo>
                    <a:pt x="51" y="170"/>
                  </a:lnTo>
                  <a:lnTo>
                    <a:pt x="51" y="171"/>
                  </a:lnTo>
                  <a:lnTo>
                    <a:pt x="52" y="171"/>
                  </a:lnTo>
                  <a:lnTo>
                    <a:pt x="52" y="172"/>
                  </a:lnTo>
                  <a:lnTo>
                    <a:pt x="51" y="172"/>
                  </a:lnTo>
                  <a:lnTo>
                    <a:pt x="51" y="174"/>
                  </a:lnTo>
                  <a:lnTo>
                    <a:pt x="54" y="174"/>
                  </a:lnTo>
                  <a:lnTo>
                    <a:pt x="54" y="172"/>
                  </a:lnTo>
                  <a:lnTo>
                    <a:pt x="55" y="172"/>
                  </a:lnTo>
                  <a:lnTo>
                    <a:pt x="56" y="172"/>
                  </a:lnTo>
                  <a:lnTo>
                    <a:pt x="58" y="172"/>
                  </a:lnTo>
                  <a:lnTo>
                    <a:pt x="58" y="171"/>
                  </a:lnTo>
                  <a:lnTo>
                    <a:pt x="59" y="171"/>
                  </a:lnTo>
                  <a:lnTo>
                    <a:pt x="59" y="172"/>
                  </a:lnTo>
                  <a:lnTo>
                    <a:pt x="61" y="172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4" y="171"/>
                  </a:lnTo>
                  <a:lnTo>
                    <a:pt x="65" y="171"/>
                  </a:lnTo>
                  <a:lnTo>
                    <a:pt x="80" y="171"/>
                  </a:lnTo>
                  <a:lnTo>
                    <a:pt x="81" y="171"/>
                  </a:lnTo>
                  <a:lnTo>
                    <a:pt x="81" y="170"/>
                  </a:lnTo>
                  <a:lnTo>
                    <a:pt x="87" y="170"/>
                  </a:lnTo>
                  <a:lnTo>
                    <a:pt x="92" y="170"/>
                  </a:lnTo>
                  <a:lnTo>
                    <a:pt x="94" y="170"/>
                  </a:lnTo>
                  <a:lnTo>
                    <a:pt x="95" y="170"/>
                  </a:lnTo>
                  <a:lnTo>
                    <a:pt x="95" y="168"/>
                  </a:lnTo>
                  <a:lnTo>
                    <a:pt x="97" y="168"/>
                  </a:lnTo>
                  <a:lnTo>
                    <a:pt x="98" y="168"/>
                  </a:lnTo>
                  <a:lnTo>
                    <a:pt x="100" y="168"/>
                  </a:lnTo>
                  <a:lnTo>
                    <a:pt x="103" y="168"/>
                  </a:lnTo>
                  <a:lnTo>
                    <a:pt x="103" y="167"/>
                  </a:lnTo>
                  <a:lnTo>
                    <a:pt x="104" y="167"/>
                  </a:lnTo>
                  <a:lnTo>
                    <a:pt x="105" y="167"/>
                  </a:lnTo>
                  <a:lnTo>
                    <a:pt x="107" y="167"/>
                  </a:lnTo>
                  <a:lnTo>
                    <a:pt x="107" y="165"/>
                  </a:lnTo>
                  <a:lnTo>
                    <a:pt x="108" y="165"/>
                  </a:lnTo>
                  <a:lnTo>
                    <a:pt x="110" y="165"/>
                  </a:lnTo>
                  <a:lnTo>
                    <a:pt x="113" y="165"/>
                  </a:lnTo>
                  <a:lnTo>
                    <a:pt x="114" y="165"/>
                  </a:lnTo>
                  <a:lnTo>
                    <a:pt x="114" y="164"/>
                  </a:lnTo>
                  <a:lnTo>
                    <a:pt x="116" y="164"/>
                  </a:lnTo>
                  <a:lnTo>
                    <a:pt x="117" y="164"/>
                  </a:lnTo>
                  <a:lnTo>
                    <a:pt x="120" y="164"/>
                  </a:lnTo>
                  <a:lnTo>
                    <a:pt x="121" y="164"/>
                  </a:lnTo>
                  <a:lnTo>
                    <a:pt x="121" y="162"/>
                  </a:lnTo>
                  <a:lnTo>
                    <a:pt x="123" y="162"/>
                  </a:lnTo>
                  <a:lnTo>
                    <a:pt x="124" y="162"/>
                  </a:lnTo>
                  <a:lnTo>
                    <a:pt x="126" y="162"/>
                  </a:lnTo>
                  <a:lnTo>
                    <a:pt x="128" y="162"/>
                  </a:lnTo>
                  <a:lnTo>
                    <a:pt x="128" y="161"/>
                  </a:lnTo>
                  <a:lnTo>
                    <a:pt x="130" y="161"/>
                  </a:lnTo>
                  <a:lnTo>
                    <a:pt x="131" y="161"/>
                  </a:lnTo>
                  <a:lnTo>
                    <a:pt x="133" y="161"/>
                  </a:lnTo>
                  <a:lnTo>
                    <a:pt x="136" y="161"/>
                  </a:lnTo>
                  <a:lnTo>
                    <a:pt x="136" y="159"/>
                  </a:lnTo>
                  <a:lnTo>
                    <a:pt x="137" y="159"/>
                  </a:lnTo>
                  <a:lnTo>
                    <a:pt x="139" y="159"/>
                  </a:lnTo>
                  <a:lnTo>
                    <a:pt x="140" y="159"/>
                  </a:lnTo>
                  <a:lnTo>
                    <a:pt x="143" y="159"/>
                  </a:lnTo>
                  <a:lnTo>
                    <a:pt x="143" y="158"/>
                  </a:lnTo>
                  <a:lnTo>
                    <a:pt x="144" y="158"/>
                  </a:lnTo>
                  <a:lnTo>
                    <a:pt x="146" y="158"/>
                  </a:lnTo>
                  <a:lnTo>
                    <a:pt x="150" y="158"/>
                  </a:lnTo>
                  <a:lnTo>
                    <a:pt x="152" y="158"/>
                  </a:lnTo>
                  <a:lnTo>
                    <a:pt x="152" y="157"/>
                  </a:lnTo>
                  <a:lnTo>
                    <a:pt x="153" y="157"/>
                  </a:lnTo>
                  <a:lnTo>
                    <a:pt x="154" y="157"/>
                  </a:lnTo>
                  <a:lnTo>
                    <a:pt x="156" y="157"/>
                  </a:lnTo>
                  <a:lnTo>
                    <a:pt x="157" y="157"/>
                  </a:lnTo>
                  <a:lnTo>
                    <a:pt x="157" y="155"/>
                  </a:lnTo>
                  <a:lnTo>
                    <a:pt x="160" y="155"/>
                  </a:lnTo>
                  <a:lnTo>
                    <a:pt x="162" y="155"/>
                  </a:lnTo>
                  <a:lnTo>
                    <a:pt x="164" y="155"/>
                  </a:lnTo>
                  <a:lnTo>
                    <a:pt x="167" y="155"/>
                  </a:lnTo>
                  <a:lnTo>
                    <a:pt x="167" y="154"/>
                  </a:lnTo>
                  <a:lnTo>
                    <a:pt x="169" y="154"/>
                  </a:lnTo>
                  <a:lnTo>
                    <a:pt x="172" y="154"/>
                  </a:lnTo>
                  <a:lnTo>
                    <a:pt x="175" y="154"/>
                  </a:lnTo>
                  <a:lnTo>
                    <a:pt x="179" y="154"/>
                  </a:lnTo>
                  <a:lnTo>
                    <a:pt x="180" y="154"/>
                  </a:lnTo>
                  <a:lnTo>
                    <a:pt x="180" y="155"/>
                  </a:lnTo>
                  <a:lnTo>
                    <a:pt x="182" y="155"/>
                  </a:lnTo>
                  <a:lnTo>
                    <a:pt x="185" y="155"/>
                  </a:lnTo>
                  <a:lnTo>
                    <a:pt x="185" y="157"/>
                  </a:lnTo>
                  <a:lnTo>
                    <a:pt x="186" y="157"/>
                  </a:lnTo>
                  <a:lnTo>
                    <a:pt x="188" y="157"/>
                  </a:lnTo>
                  <a:lnTo>
                    <a:pt x="189" y="157"/>
                  </a:lnTo>
                  <a:lnTo>
                    <a:pt x="190" y="157"/>
                  </a:lnTo>
                  <a:lnTo>
                    <a:pt x="190" y="158"/>
                  </a:lnTo>
                  <a:lnTo>
                    <a:pt x="192" y="158"/>
                  </a:lnTo>
                  <a:lnTo>
                    <a:pt x="193" y="158"/>
                  </a:lnTo>
                  <a:lnTo>
                    <a:pt x="195" y="158"/>
                  </a:lnTo>
                  <a:lnTo>
                    <a:pt x="195" y="159"/>
                  </a:lnTo>
                  <a:lnTo>
                    <a:pt x="196" y="159"/>
                  </a:lnTo>
                  <a:lnTo>
                    <a:pt x="198" y="159"/>
                  </a:lnTo>
                  <a:lnTo>
                    <a:pt x="198" y="161"/>
                  </a:lnTo>
                  <a:lnTo>
                    <a:pt x="199" y="161"/>
                  </a:lnTo>
                  <a:lnTo>
                    <a:pt x="200" y="161"/>
                  </a:lnTo>
                  <a:lnTo>
                    <a:pt x="202" y="161"/>
                  </a:lnTo>
                  <a:lnTo>
                    <a:pt x="203" y="161"/>
                  </a:lnTo>
                  <a:lnTo>
                    <a:pt x="203" y="162"/>
                  </a:lnTo>
                  <a:lnTo>
                    <a:pt x="205" y="162"/>
                  </a:lnTo>
                  <a:lnTo>
                    <a:pt x="206" y="162"/>
                  </a:lnTo>
                  <a:lnTo>
                    <a:pt x="208" y="162"/>
                  </a:lnTo>
                  <a:lnTo>
                    <a:pt x="208" y="164"/>
                  </a:lnTo>
                  <a:lnTo>
                    <a:pt x="209" y="164"/>
                  </a:lnTo>
                  <a:lnTo>
                    <a:pt x="212" y="164"/>
                  </a:lnTo>
                  <a:lnTo>
                    <a:pt x="213" y="164"/>
                  </a:lnTo>
                  <a:lnTo>
                    <a:pt x="213" y="165"/>
                  </a:lnTo>
                  <a:lnTo>
                    <a:pt x="215" y="165"/>
                  </a:lnTo>
                  <a:lnTo>
                    <a:pt x="216" y="165"/>
                  </a:lnTo>
                  <a:lnTo>
                    <a:pt x="219" y="165"/>
                  </a:lnTo>
                  <a:lnTo>
                    <a:pt x="219" y="167"/>
                  </a:lnTo>
                  <a:lnTo>
                    <a:pt x="221" y="167"/>
                  </a:lnTo>
                  <a:lnTo>
                    <a:pt x="224" y="167"/>
                  </a:lnTo>
                  <a:lnTo>
                    <a:pt x="224" y="168"/>
                  </a:lnTo>
                  <a:lnTo>
                    <a:pt x="225" y="168"/>
                  </a:lnTo>
                  <a:lnTo>
                    <a:pt x="226" y="168"/>
                  </a:lnTo>
                  <a:lnTo>
                    <a:pt x="228" y="168"/>
                  </a:lnTo>
                  <a:lnTo>
                    <a:pt x="228" y="170"/>
                  </a:lnTo>
                  <a:lnTo>
                    <a:pt x="229" y="170"/>
                  </a:lnTo>
                  <a:lnTo>
                    <a:pt x="231" y="170"/>
                  </a:lnTo>
                  <a:lnTo>
                    <a:pt x="231" y="171"/>
                  </a:lnTo>
                  <a:lnTo>
                    <a:pt x="232" y="171"/>
                  </a:lnTo>
                  <a:lnTo>
                    <a:pt x="234" y="171"/>
                  </a:lnTo>
                  <a:lnTo>
                    <a:pt x="234" y="172"/>
                  </a:lnTo>
                  <a:lnTo>
                    <a:pt x="235" y="172"/>
                  </a:lnTo>
                  <a:lnTo>
                    <a:pt x="236" y="172"/>
                  </a:lnTo>
                  <a:lnTo>
                    <a:pt x="238" y="172"/>
                  </a:lnTo>
                  <a:lnTo>
                    <a:pt x="239" y="172"/>
                  </a:lnTo>
                  <a:lnTo>
                    <a:pt x="239" y="174"/>
                  </a:lnTo>
                  <a:lnTo>
                    <a:pt x="241" y="174"/>
                  </a:lnTo>
                  <a:lnTo>
                    <a:pt x="241" y="175"/>
                  </a:lnTo>
                  <a:lnTo>
                    <a:pt x="239" y="175"/>
                  </a:lnTo>
                  <a:lnTo>
                    <a:pt x="238" y="175"/>
                  </a:lnTo>
                  <a:lnTo>
                    <a:pt x="235" y="175"/>
                  </a:lnTo>
                  <a:lnTo>
                    <a:pt x="234" y="175"/>
                  </a:lnTo>
                  <a:lnTo>
                    <a:pt x="234" y="177"/>
                  </a:lnTo>
                  <a:lnTo>
                    <a:pt x="232" y="177"/>
                  </a:lnTo>
                  <a:lnTo>
                    <a:pt x="232" y="178"/>
                  </a:lnTo>
                  <a:lnTo>
                    <a:pt x="232" y="180"/>
                  </a:lnTo>
                  <a:lnTo>
                    <a:pt x="231" y="180"/>
                  </a:lnTo>
                  <a:lnTo>
                    <a:pt x="231" y="181"/>
                  </a:lnTo>
                  <a:lnTo>
                    <a:pt x="216" y="181"/>
                  </a:lnTo>
                  <a:lnTo>
                    <a:pt x="216" y="182"/>
                  </a:lnTo>
                  <a:lnTo>
                    <a:pt x="209" y="182"/>
                  </a:lnTo>
                  <a:lnTo>
                    <a:pt x="208" y="182"/>
                  </a:lnTo>
                  <a:lnTo>
                    <a:pt x="206" y="182"/>
                  </a:lnTo>
                  <a:lnTo>
                    <a:pt x="202" y="182"/>
                  </a:lnTo>
                  <a:lnTo>
                    <a:pt x="202" y="184"/>
                  </a:lnTo>
                  <a:lnTo>
                    <a:pt x="200" y="184"/>
                  </a:lnTo>
                  <a:lnTo>
                    <a:pt x="198" y="184"/>
                  </a:lnTo>
                  <a:lnTo>
                    <a:pt x="193" y="184"/>
                  </a:lnTo>
                  <a:lnTo>
                    <a:pt x="193" y="185"/>
                  </a:lnTo>
                  <a:lnTo>
                    <a:pt x="188" y="185"/>
                  </a:lnTo>
                  <a:lnTo>
                    <a:pt x="188" y="184"/>
                  </a:lnTo>
                  <a:lnTo>
                    <a:pt x="183" y="184"/>
                  </a:lnTo>
                  <a:lnTo>
                    <a:pt x="177" y="184"/>
                  </a:lnTo>
                  <a:lnTo>
                    <a:pt x="175" y="184"/>
                  </a:lnTo>
                  <a:lnTo>
                    <a:pt x="170" y="184"/>
                  </a:lnTo>
                  <a:lnTo>
                    <a:pt x="169" y="184"/>
                  </a:lnTo>
                  <a:lnTo>
                    <a:pt x="160" y="184"/>
                  </a:lnTo>
                  <a:lnTo>
                    <a:pt x="160" y="185"/>
                  </a:lnTo>
                  <a:lnTo>
                    <a:pt x="159" y="185"/>
                  </a:lnTo>
                  <a:lnTo>
                    <a:pt x="159" y="188"/>
                  </a:lnTo>
                  <a:lnTo>
                    <a:pt x="157" y="188"/>
                  </a:lnTo>
                  <a:lnTo>
                    <a:pt x="157" y="190"/>
                  </a:lnTo>
                  <a:lnTo>
                    <a:pt x="156" y="190"/>
                  </a:lnTo>
                  <a:lnTo>
                    <a:pt x="154" y="190"/>
                  </a:lnTo>
                  <a:lnTo>
                    <a:pt x="153" y="190"/>
                  </a:lnTo>
                  <a:lnTo>
                    <a:pt x="150" y="190"/>
                  </a:lnTo>
                  <a:lnTo>
                    <a:pt x="150" y="191"/>
                  </a:lnTo>
                  <a:lnTo>
                    <a:pt x="149" y="191"/>
                  </a:lnTo>
                  <a:lnTo>
                    <a:pt x="149" y="193"/>
                  </a:lnTo>
                  <a:lnTo>
                    <a:pt x="147" y="193"/>
                  </a:lnTo>
                  <a:lnTo>
                    <a:pt x="146" y="193"/>
                  </a:lnTo>
                  <a:lnTo>
                    <a:pt x="146" y="194"/>
                  </a:lnTo>
                  <a:lnTo>
                    <a:pt x="144" y="194"/>
                  </a:lnTo>
                  <a:lnTo>
                    <a:pt x="144" y="195"/>
                  </a:lnTo>
                  <a:lnTo>
                    <a:pt x="143" y="195"/>
                  </a:lnTo>
                  <a:lnTo>
                    <a:pt x="136" y="195"/>
                  </a:lnTo>
                  <a:lnTo>
                    <a:pt x="134" y="195"/>
                  </a:lnTo>
                  <a:lnTo>
                    <a:pt x="133" y="195"/>
                  </a:lnTo>
                  <a:lnTo>
                    <a:pt x="131" y="195"/>
                  </a:lnTo>
                  <a:lnTo>
                    <a:pt x="131" y="197"/>
                  </a:lnTo>
                  <a:lnTo>
                    <a:pt x="128" y="197"/>
                  </a:lnTo>
                  <a:lnTo>
                    <a:pt x="128" y="198"/>
                  </a:lnTo>
                  <a:lnTo>
                    <a:pt x="128" y="200"/>
                  </a:lnTo>
                  <a:lnTo>
                    <a:pt x="123" y="200"/>
                  </a:lnTo>
                  <a:lnTo>
                    <a:pt x="121" y="200"/>
                  </a:lnTo>
                  <a:lnTo>
                    <a:pt x="121" y="201"/>
                  </a:lnTo>
                  <a:lnTo>
                    <a:pt x="123" y="201"/>
                  </a:lnTo>
                  <a:lnTo>
                    <a:pt x="124" y="201"/>
                  </a:lnTo>
                  <a:lnTo>
                    <a:pt x="126" y="201"/>
                  </a:lnTo>
                  <a:lnTo>
                    <a:pt x="126" y="203"/>
                  </a:lnTo>
                  <a:lnTo>
                    <a:pt x="127" y="203"/>
                  </a:lnTo>
                  <a:lnTo>
                    <a:pt x="128" y="203"/>
                  </a:lnTo>
                  <a:lnTo>
                    <a:pt x="130" y="203"/>
                  </a:lnTo>
                  <a:lnTo>
                    <a:pt x="130" y="204"/>
                  </a:lnTo>
                  <a:lnTo>
                    <a:pt x="131" y="204"/>
                  </a:lnTo>
                  <a:lnTo>
                    <a:pt x="133" y="204"/>
                  </a:lnTo>
                  <a:lnTo>
                    <a:pt x="133" y="206"/>
                  </a:lnTo>
                  <a:lnTo>
                    <a:pt x="134" y="206"/>
                  </a:lnTo>
                  <a:lnTo>
                    <a:pt x="134" y="207"/>
                  </a:lnTo>
                  <a:lnTo>
                    <a:pt x="136" y="207"/>
                  </a:lnTo>
                  <a:lnTo>
                    <a:pt x="137" y="207"/>
                  </a:lnTo>
                  <a:lnTo>
                    <a:pt x="137" y="208"/>
                  </a:lnTo>
                  <a:lnTo>
                    <a:pt x="139" y="208"/>
                  </a:lnTo>
                  <a:lnTo>
                    <a:pt x="139" y="210"/>
                  </a:lnTo>
                  <a:lnTo>
                    <a:pt x="140" y="210"/>
                  </a:lnTo>
                  <a:lnTo>
                    <a:pt x="143" y="210"/>
                  </a:lnTo>
                  <a:lnTo>
                    <a:pt x="144" y="210"/>
                  </a:lnTo>
                  <a:lnTo>
                    <a:pt x="144" y="214"/>
                  </a:lnTo>
                  <a:lnTo>
                    <a:pt x="146" y="214"/>
                  </a:lnTo>
                  <a:lnTo>
                    <a:pt x="146" y="216"/>
                  </a:lnTo>
                  <a:lnTo>
                    <a:pt x="147" y="216"/>
                  </a:lnTo>
                  <a:lnTo>
                    <a:pt x="149" y="216"/>
                  </a:lnTo>
                  <a:lnTo>
                    <a:pt x="150" y="216"/>
                  </a:lnTo>
                  <a:lnTo>
                    <a:pt x="150" y="217"/>
                  </a:lnTo>
                  <a:lnTo>
                    <a:pt x="152" y="217"/>
                  </a:lnTo>
                  <a:lnTo>
                    <a:pt x="153" y="217"/>
                  </a:lnTo>
                  <a:lnTo>
                    <a:pt x="153" y="218"/>
                  </a:lnTo>
                  <a:lnTo>
                    <a:pt x="154" y="218"/>
                  </a:lnTo>
                  <a:lnTo>
                    <a:pt x="162" y="218"/>
                  </a:lnTo>
                  <a:lnTo>
                    <a:pt x="163" y="218"/>
                  </a:lnTo>
                  <a:lnTo>
                    <a:pt x="166" y="218"/>
                  </a:lnTo>
                  <a:lnTo>
                    <a:pt x="167" y="218"/>
                  </a:lnTo>
                  <a:lnTo>
                    <a:pt x="167" y="220"/>
                  </a:lnTo>
                  <a:lnTo>
                    <a:pt x="167" y="221"/>
                  </a:lnTo>
                  <a:lnTo>
                    <a:pt x="169" y="221"/>
                  </a:lnTo>
                  <a:lnTo>
                    <a:pt x="169" y="223"/>
                  </a:lnTo>
                  <a:lnTo>
                    <a:pt x="169" y="224"/>
                  </a:lnTo>
                  <a:lnTo>
                    <a:pt x="170" y="224"/>
                  </a:lnTo>
                  <a:lnTo>
                    <a:pt x="170" y="226"/>
                  </a:lnTo>
                  <a:lnTo>
                    <a:pt x="172" y="226"/>
                  </a:lnTo>
                  <a:lnTo>
                    <a:pt x="172" y="227"/>
                  </a:lnTo>
                  <a:lnTo>
                    <a:pt x="172" y="229"/>
                  </a:lnTo>
                  <a:lnTo>
                    <a:pt x="170" y="229"/>
                  </a:lnTo>
                  <a:lnTo>
                    <a:pt x="170" y="230"/>
                  </a:lnTo>
                  <a:lnTo>
                    <a:pt x="169" y="230"/>
                  </a:lnTo>
                  <a:lnTo>
                    <a:pt x="167" y="230"/>
                  </a:lnTo>
                  <a:lnTo>
                    <a:pt x="166" y="230"/>
                  </a:lnTo>
                  <a:lnTo>
                    <a:pt x="166" y="231"/>
                  </a:lnTo>
                  <a:lnTo>
                    <a:pt x="164" y="231"/>
                  </a:lnTo>
                  <a:lnTo>
                    <a:pt x="164" y="233"/>
                  </a:lnTo>
                  <a:lnTo>
                    <a:pt x="163" y="233"/>
                  </a:lnTo>
                  <a:lnTo>
                    <a:pt x="162" y="233"/>
                  </a:lnTo>
                  <a:lnTo>
                    <a:pt x="162" y="231"/>
                  </a:lnTo>
                  <a:lnTo>
                    <a:pt x="163" y="231"/>
                  </a:lnTo>
                  <a:lnTo>
                    <a:pt x="163" y="230"/>
                  </a:lnTo>
                  <a:lnTo>
                    <a:pt x="162" y="230"/>
                  </a:lnTo>
                  <a:lnTo>
                    <a:pt x="160" y="230"/>
                  </a:lnTo>
                  <a:lnTo>
                    <a:pt x="160" y="229"/>
                  </a:lnTo>
                  <a:lnTo>
                    <a:pt x="157" y="229"/>
                  </a:lnTo>
                  <a:lnTo>
                    <a:pt x="157" y="231"/>
                  </a:lnTo>
                  <a:lnTo>
                    <a:pt x="159" y="231"/>
                  </a:lnTo>
                  <a:lnTo>
                    <a:pt x="159" y="233"/>
                  </a:lnTo>
                  <a:lnTo>
                    <a:pt x="159" y="236"/>
                  </a:lnTo>
                  <a:lnTo>
                    <a:pt x="150" y="236"/>
                  </a:lnTo>
                  <a:lnTo>
                    <a:pt x="147" y="236"/>
                  </a:lnTo>
                  <a:lnTo>
                    <a:pt x="147" y="234"/>
                  </a:lnTo>
                  <a:lnTo>
                    <a:pt x="149" y="234"/>
                  </a:lnTo>
                  <a:lnTo>
                    <a:pt x="149" y="231"/>
                  </a:lnTo>
                  <a:lnTo>
                    <a:pt x="149" y="226"/>
                  </a:lnTo>
                  <a:lnTo>
                    <a:pt x="149" y="223"/>
                  </a:lnTo>
                  <a:lnTo>
                    <a:pt x="147" y="223"/>
                  </a:lnTo>
                  <a:lnTo>
                    <a:pt x="146" y="223"/>
                  </a:lnTo>
                  <a:lnTo>
                    <a:pt x="146" y="221"/>
                  </a:lnTo>
                  <a:lnTo>
                    <a:pt x="144" y="221"/>
                  </a:lnTo>
                  <a:lnTo>
                    <a:pt x="144" y="220"/>
                  </a:lnTo>
                  <a:lnTo>
                    <a:pt x="143" y="220"/>
                  </a:lnTo>
                  <a:lnTo>
                    <a:pt x="141" y="220"/>
                  </a:lnTo>
                  <a:lnTo>
                    <a:pt x="141" y="218"/>
                  </a:lnTo>
                  <a:lnTo>
                    <a:pt x="140" y="218"/>
                  </a:lnTo>
                  <a:lnTo>
                    <a:pt x="139" y="218"/>
                  </a:lnTo>
                  <a:lnTo>
                    <a:pt x="134" y="218"/>
                  </a:lnTo>
                  <a:lnTo>
                    <a:pt x="133" y="218"/>
                  </a:lnTo>
                  <a:lnTo>
                    <a:pt x="133" y="220"/>
                  </a:lnTo>
                  <a:lnTo>
                    <a:pt x="131" y="220"/>
                  </a:lnTo>
                  <a:lnTo>
                    <a:pt x="131" y="221"/>
                  </a:lnTo>
                  <a:lnTo>
                    <a:pt x="126" y="221"/>
                  </a:lnTo>
                  <a:lnTo>
                    <a:pt x="126" y="223"/>
                  </a:lnTo>
                  <a:lnTo>
                    <a:pt x="124" y="223"/>
                  </a:lnTo>
                  <a:lnTo>
                    <a:pt x="123" y="223"/>
                  </a:lnTo>
                  <a:lnTo>
                    <a:pt x="123" y="224"/>
                  </a:lnTo>
                  <a:lnTo>
                    <a:pt x="121" y="224"/>
                  </a:lnTo>
                  <a:lnTo>
                    <a:pt x="121" y="226"/>
                  </a:lnTo>
                  <a:lnTo>
                    <a:pt x="120" y="226"/>
                  </a:lnTo>
                  <a:lnTo>
                    <a:pt x="120" y="227"/>
                  </a:lnTo>
                  <a:lnTo>
                    <a:pt x="123" y="227"/>
                  </a:lnTo>
                  <a:lnTo>
                    <a:pt x="123" y="229"/>
                  </a:lnTo>
                  <a:lnTo>
                    <a:pt x="124" y="229"/>
                  </a:lnTo>
                  <a:lnTo>
                    <a:pt x="124" y="230"/>
                  </a:lnTo>
                  <a:lnTo>
                    <a:pt x="124" y="231"/>
                  </a:lnTo>
                  <a:lnTo>
                    <a:pt x="126" y="231"/>
                  </a:lnTo>
                  <a:lnTo>
                    <a:pt x="126" y="233"/>
                  </a:lnTo>
                  <a:lnTo>
                    <a:pt x="127" y="233"/>
                  </a:lnTo>
                  <a:lnTo>
                    <a:pt x="126" y="233"/>
                  </a:lnTo>
                  <a:lnTo>
                    <a:pt x="123" y="233"/>
                  </a:lnTo>
                  <a:lnTo>
                    <a:pt x="121" y="233"/>
                  </a:lnTo>
                  <a:lnTo>
                    <a:pt x="121" y="231"/>
                  </a:lnTo>
                  <a:lnTo>
                    <a:pt x="120" y="231"/>
                  </a:lnTo>
                  <a:lnTo>
                    <a:pt x="118" y="231"/>
                  </a:lnTo>
                  <a:lnTo>
                    <a:pt x="118" y="230"/>
                  </a:lnTo>
                  <a:lnTo>
                    <a:pt x="117" y="230"/>
                  </a:lnTo>
                  <a:lnTo>
                    <a:pt x="116" y="230"/>
                  </a:lnTo>
                  <a:lnTo>
                    <a:pt x="116" y="229"/>
                  </a:lnTo>
                  <a:lnTo>
                    <a:pt x="114" y="229"/>
                  </a:lnTo>
                  <a:lnTo>
                    <a:pt x="113" y="229"/>
                  </a:lnTo>
                  <a:lnTo>
                    <a:pt x="111" y="229"/>
                  </a:lnTo>
                  <a:lnTo>
                    <a:pt x="111" y="227"/>
                  </a:lnTo>
                  <a:lnTo>
                    <a:pt x="110" y="227"/>
                  </a:lnTo>
                  <a:lnTo>
                    <a:pt x="108" y="227"/>
                  </a:lnTo>
                  <a:lnTo>
                    <a:pt x="108" y="226"/>
                  </a:lnTo>
                  <a:lnTo>
                    <a:pt x="107" y="226"/>
                  </a:lnTo>
                  <a:lnTo>
                    <a:pt x="105" y="226"/>
                  </a:lnTo>
                  <a:lnTo>
                    <a:pt x="105" y="224"/>
                  </a:lnTo>
                  <a:lnTo>
                    <a:pt x="104" y="224"/>
                  </a:lnTo>
                  <a:lnTo>
                    <a:pt x="103" y="224"/>
                  </a:lnTo>
                  <a:lnTo>
                    <a:pt x="101" y="224"/>
                  </a:lnTo>
                  <a:lnTo>
                    <a:pt x="100" y="224"/>
                  </a:lnTo>
                  <a:lnTo>
                    <a:pt x="100" y="223"/>
                  </a:lnTo>
                  <a:lnTo>
                    <a:pt x="98" y="223"/>
                  </a:lnTo>
                  <a:lnTo>
                    <a:pt x="97" y="223"/>
                  </a:lnTo>
                  <a:lnTo>
                    <a:pt x="95" y="223"/>
                  </a:lnTo>
                  <a:lnTo>
                    <a:pt x="95" y="221"/>
                  </a:lnTo>
                  <a:lnTo>
                    <a:pt x="92" y="221"/>
                  </a:lnTo>
                  <a:lnTo>
                    <a:pt x="92" y="223"/>
                  </a:lnTo>
                  <a:lnTo>
                    <a:pt x="92" y="224"/>
                  </a:lnTo>
                  <a:lnTo>
                    <a:pt x="91" y="224"/>
                  </a:lnTo>
                  <a:lnTo>
                    <a:pt x="88" y="224"/>
                  </a:lnTo>
                  <a:lnTo>
                    <a:pt x="87" y="224"/>
                  </a:lnTo>
                  <a:lnTo>
                    <a:pt x="85" y="224"/>
                  </a:lnTo>
                  <a:lnTo>
                    <a:pt x="85" y="223"/>
                  </a:lnTo>
                  <a:lnTo>
                    <a:pt x="84" y="223"/>
                  </a:lnTo>
                  <a:lnTo>
                    <a:pt x="84" y="221"/>
                  </a:lnTo>
                  <a:lnTo>
                    <a:pt x="82" y="221"/>
                  </a:lnTo>
                  <a:lnTo>
                    <a:pt x="82" y="220"/>
                  </a:lnTo>
                  <a:lnTo>
                    <a:pt x="81" y="220"/>
                  </a:lnTo>
                  <a:lnTo>
                    <a:pt x="81" y="218"/>
                  </a:lnTo>
                  <a:lnTo>
                    <a:pt x="80" y="218"/>
                  </a:lnTo>
                  <a:lnTo>
                    <a:pt x="77" y="218"/>
                  </a:lnTo>
                  <a:lnTo>
                    <a:pt x="75" y="218"/>
                  </a:lnTo>
                  <a:lnTo>
                    <a:pt x="75" y="217"/>
                  </a:lnTo>
                  <a:lnTo>
                    <a:pt x="74" y="217"/>
                  </a:lnTo>
                  <a:lnTo>
                    <a:pt x="72" y="217"/>
                  </a:lnTo>
                  <a:lnTo>
                    <a:pt x="72" y="216"/>
                  </a:lnTo>
                  <a:lnTo>
                    <a:pt x="71" y="216"/>
                  </a:lnTo>
                  <a:lnTo>
                    <a:pt x="69" y="216"/>
                  </a:lnTo>
                  <a:lnTo>
                    <a:pt x="68" y="216"/>
                  </a:lnTo>
                  <a:lnTo>
                    <a:pt x="68" y="214"/>
                  </a:lnTo>
                  <a:lnTo>
                    <a:pt x="67" y="214"/>
                  </a:lnTo>
                  <a:lnTo>
                    <a:pt x="65" y="214"/>
                  </a:lnTo>
                  <a:lnTo>
                    <a:pt x="65" y="213"/>
                  </a:lnTo>
                  <a:lnTo>
                    <a:pt x="62" y="213"/>
                  </a:lnTo>
                  <a:lnTo>
                    <a:pt x="61" y="213"/>
                  </a:lnTo>
                  <a:lnTo>
                    <a:pt x="61" y="211"/>
                  </a:lnTo>
                  <a:lnTo>
                    <a:pt x="59" y="211"/>
                  </a:lnTo>
                  <a:lnTo>
                    <a:pt x="58" y="211"/>
                  </a:lnTo>
                  <a:lnTo>
                    <a:pt x="56" y="211"/>
                  </a:lnTo>
                  <a:lnTo>
                    <a:pt x="55" y="211"/>
                  </a:lnTo>
                  <a:lnTo>
                    <a:pt x="55" y="210"/>
                  </a:lnTo>
                  <a:lnTo>
                    <a:pt x="54" y="210"/>
                  </a:lnTo>
                  <a:lnTo>
                    <a:pt x="52" y="210"/>
                  </a:lnTo>
                  <a:lnTo>
                    <a:pt x="51" y="210"/>
                  </a:lnTo>
                  <a:lnTo>
                    <a:pt x="51" y="208"/>
                  </a:lnTo>
                  <a:lnTo>
                    <a:pt x="49" y="208"/>
                  </a:lnTo>
                  <a:lnTo>
                    <a:pt x="48" y="208"/>
                  </a:lnTo>
                  <a:lnTo>
                    <a:pt x="46" y="208"/>
                  </a:lnTo>
                  <a:lnTo>
                    <a:pt x="46" y="207"/>
                  </a:lnTo>
                  <a:lnTo>
                    <a:pt x="46" y="208"/>
                  </a:lnTo>
                  <a:lnTo>
                    <a:pt x="45" y="208"/>
                  </a:lnTo>
                  <a:lnTo>
                    <a:pt x="45" y="207"/>
                  </a:lnTo>
                  <a:lnTo>
                    <a:pt x="44" y="207"/>
                  </a:lnTo>
                  <a:lnTo>
                    <a:pt x="42" y="207"/>
                  </a:lnTo>
                  <a:lnTo>
                    <a:pt x="42" y="206"/>
                  </a:lnTo>
                  <a:lnTo>
                    <a:pt x="41" y="206"/>
                  </a:lnTo>
                  <a:lnTo>
                    <a:pt x="41" y="204"/>
                  </a:lnTo>
                  <a:lnTo>
                    <a:pt x="39" y="204"/>
                  </a:lnTo>
                  <a:lnTo>
                    <a:pt x="39" y="203"/>
                  </a:lnTo>
                  <a:lnTo>
                    <a:pt x="38" y="203"/>
                  </a:lnTo>
                  <a:lnTo>
                    <a:pt x="38" y="201"/>
                  </a:lnTo>
                  <a:lnTo>
                    <a:pt x="36" y="201"/>
                  </a:lnTo>
                  <a:lnTo>
                    <a:pt x="36" y="200"/>
                  </a:lnTo>
                  <a:lnTo>
                    <a:pt x="36" y="198"/>
                  </a:lnTo>
                  <a:lnTo>
                    <a:pt x="35" y="198"/>
                  </a:lnTo>
                  <a:lnTo>
                    <a:pt x="35" y="197"/>
                  </a:lnTo>
                  <a:lnTo>
                    <a:pt x="33" y="197"/>
                  </a:lnTo>
                  <a:lnTo>
                    <a:pt x="35" y="197"/>
                  </a:lnTo>
                  <a:lnTo>
                    <a:pt x="35" y="195"/>
                  </a:lnTo>
                  <a:lnTo>
                    <a:pt x="36" y="195"/>
                  </a:lnTo>
                  <a:lnTo>
                    <a:pt x="36" y="194"/>
                  </a:lnTo>
                  <a:lnTo>
                    <a:pt x="35" y="194"/>
                  </a:lnTo>
                  <a:lnTo>
                    <a:pt x="35" y="193"/>
                  </a:lnTo>
                  <a:lnTo>
                    <a:pt x="33" y="193"/>
                  </a:lnTo>
                  <a:lnTo>
                    <a:pt x="33" y="191"/>
                  </a:lnTo>
                  <a:lnTo>
                    <a:pt x="32" y="191"/>
                  </a:lnTo>
                  <a:lnTo>
                    <a:pt x="32" y="190"/>
                  </a:lnTo>
                  <a:lnTo>
                    <a:pt x="32" y="188"/>
                  </a:lnTo>
                  <a:lnTo>
                    <a:pt x="31" y="188"/>
                  </a:lnTo>
                  <a:lnTo>
                    <a:pt x="31" y="185"/>
                  </a:lnTo>
                  <a:lnTo>
                    <a:pt x="32" y="185"/>
                  </a:lnTo>
                  <a:lnTo>
                    <a:pt x="32" y="184"/>
                  </a:lnTo>
                  <a:lnTo>
                    <a:pt x="32" y="182"/>
                  </a:lnTo>
                  <a:lnTo>
                    <a:pt x="33" y="182"/>
                  </a:lnTo>
                  <a:lnTo>
                    <a:pt x="33" y="181"/>
                  </a:lnTo>
                  <a:lnTo>
                    <a:pt x="35" y="181"/>
                  </a:lnTo>
                  <a:lnTo>
                    <a:pt x="35" y="178"/>
                  </a:lnTo>
                  <a:lnTo>
                    <a:pt x="33" y="178"/>
                  </a:lnTo>
                  <a:lnTo>
                    <a:pt x="33" y="180"/>
                  </a:lnTo>
                  <a:lnTo>
                    <a:pt x="32" y="180"/>
                  </a:lnTo>
                  <a:lnTo>
                    <a:pt x="29" y="180"/>
                  </a:lnTo>
                  <a:lnTo>
                    <a:pt x="28" y="180"/>
                  </a:lnTo>
                  <a:close/>
                  <a:moveTo>
                    <a:pt x="909" y="15"/>
                  </a:moveTo>
                  <a:lnTo>
                    <a:pt x="913" y="15"/>
                  </a:lnTo>
                  <a:lnTo>
                    <a:pt x="916" y="15"/>
                  </a:lnTo>
                  <a:lnTo>
                    <a:pt x="916" y="17"/>
                  </a:lnTo>
                  <a:lnTo>
                    <a:pt x="918" y="17"/>
                  </a:lnTo>
                  <a:lnTo>
                    <a:pt x="919" y="17"/>
                  </a:lnTo>
                  <a:lnTo>
                    <a:pt x="921" y="17"/>
                  </a:lnTo>
                  <a:lnTo>
                    <a:pt x="921" y="15"/>
                  </a:lnTo>
                  <a:lnTo>
                    <a:pt x="925" y="15"/>
                  </a:lnTo>
                  <a:lnTo>
                    <a:pt x="925" y="17"/>
                  </a:lnTo>
                  <a:lnTo>
                    <a:pt x="935" y="17"/>
                  </a:lnTo>
                  <a:lnTo>
                    <a:pt x="935" y="15"/>
                  </a:lnTo>
                  <a:lnTo>
                    <a:pt x="939" y="15"/>
                  </a:lnTo>
                  <a:lnTo>
                    <a:pt x="939" y="17"/>
                  </a:lnTo>
                  <a:lnTo>
                    <a:pt x="941" y="17"/>
                  </a:lnTo>
                  <a:lnTo>
                    <a:pt x="942" y="17"/>
                  </a:lnTo>
                  <a:lnTo>
                    <a:pt x="942" y="18"/>
                  </a:lnTo>
                  <a:lnTo>
                    <a:pt x="944" y="18"/>
                  </a:lnTo>
                  <a:lnTo>
                    <a:pt x="942" y="18"/>
                  </a:lnTo>
                  <a:lnTo>
                    <a:pt x="942" y="20"/>
                  </a:lnTo>
                  <a:lnTo>
                    <a:pt x="941" y="20"/>
                  </a:lnTo>
                  <a:lnTo>
                    <a:pt x="941" y="21"/>
                  </a:lnTo>
                  <a:lnTo>
                    <a:pt x="939" y="21"/>
                  </a:lnTo>
                  <a:lnTo>
                    <a:pt x="938" y="21"/>
                  </a:lnTo>
                  <a:lnTo>
                    <a:pt x="938" y="23"/>
                  </a:lnTo>
                  <a:lnTo>
                    <a:pt x="936" y="23"/>
                  </a:lnTo>
                  <a:lnTo>
                    <a:pt x="935" y="23"/>
                  </a:lnTo>
                  <a:lnTo>
                    <a:pt x="935" y="24"/>
                  </a:lnTo>
                  <a:lnTo>
                    <a:pt x="935" y="26"/>
                  </a:lnTo>
                  <a:lnTo>
                    <a:pt x="933" y="26"/>
                  </a:lnTo>
                  <a:lnTo>
                    <a:pt x="932" y="26"/>
                  </a:lnTo>
                  <a:lnTo>
                    <a:pt x="931" y="26"/>
                  </a:lnTo>
                  <a:lnTo>
                    <a:pt x="931" y="27"/>
                  </a:lnTo>
                  <a:lnTo>
                    <a:pt x="929" y="27"/>
                  </a:lnTo>
                  <a:lnTo>
                    <a:pt x="928" y="27"/>
                  </a:lnTo>
                  <a:lnTo>
                    <a:pt x="928" y="28"/>
                  </a:lnTo>
                  <a:lnTo>
                    <a:pt x="926" y="28"/>
                  </a:lnTo>
                  <a:lnTo>
                    <a:pt x="925" y="28"/>
                  </a:lnTo>
                  <a:lnTo>
                    <a:pt x="923" y="28"/>
                  </a:lnTo>
                  <a:lnTo>
                    <a:pt x="922" y="28"/>
                  </a:lnTo>
                  <a:lnTo>
                    <a:pt x="922" y="30"/>
                  </a:lnTo>
                  <a:lnTo>
                    <a:pt x="918" y="30"/>
                  </a:lnTo>
                  <a:lnTo>
                    <a:pt x="916" y="30"/>
                  </a:lnTo>
                  <a:lnTo>
                    <a:pt x="915" y="30"/>
                  </a:lnTo>
                  <a:lnTo>
                    <a:pt x="915" y="31"/>
                  </a:lnTo>
                  <a:lnTo>
                    <a:pt x="912" y="31"/>
                  </a:lnTo>
                  <a:lnTo>
                    <a:pt x="910" y="31"/>
                  </a:lnTo>
                  <a:lnTo>
                    <a:pt x="906" y="31"/>
                  </a:lnTo>
                  <a:lnTo>
                    <a:pt x="895" y="31"/>
                  </a:lnTo>
                  <a:lnTo>
                    <a:pt x="893" y="31"/>
                  </a:lnTo>
                  <a:lnTo>
                    <a:pt x="893" y="33"/>
                  </a:lnTo>
                  <a:lnTo>
                    <a:pt x="892" y="33"/>
                  </a:lnTo>
                  <a:lnTo>
                    <a:pt x="890" y="33"/>
                  </a:lnTo>
                  <a:lnTo>
                    <a:pt x="889" y="33"/>
                  </a:lnTo>
                  <a:lnTo>
                    <a:pt x="889" y="34"/>
                  </a:lnTo>
                  <a:lnTo>
                    <a:pt x="887" y="34"/>
                  </a:lnTo>
                  <a:lnTo>
                    <a:pt x="882" y="34"/>
                  </a:lnTo>
                  <a:lnTo>
                    <a:pt x="880" y="34"/>
                  </a:lnTo>
                  <a:lnTo>
                    <a:pt x="880" y="36"/>
                  </a:lnTo>
                  <a:lnTo>
                    <a:pt x="879" y="36"/>
                  </a:lnTo>
                  <a:lnTo>
                    <a:pt x="877" y="36"/>
                  </a:lnTo>
                  <a:lnTo>
                    <a:pt x="874" y="36"/>
                  </a:lnTo>
                  <a:lnTo>
                    <a:pt x="874" y="37"/>
                  </a:lnTo>
                  <a:lnTo>
                    <a:pt x="873" y="37"/>
                  </a:lnTo>
                  <a:lnTo>
                    <a:pt x="872" y="37"/>
                  </a:lnTo>
                  <a:lnTo>
                    <a:pt x="869" y="37"/>
                  </a:lnTo>
                  <a:lnTo>
                    <a:pt x="867" y="37"/>
                  </a:lnTo>
                  <a:lnTo>
                    <a:pt x="866" y="37"/>
                  </a:lnTo>
                  <a:lnTo>
                    <a:pt x="866" y="38"/>
                  </a:lnTo>
                  <a:lnTo>
                    <a:pt x="864" y="38"/>
                  </a:lnTo>
                  <a:lnTo>
                    <a:pt x="861" y="38"/>
                  </a:lnTo>
                  <a:lnTo>
                    <a:pt x="860" y="38"/>
                  </a:lnTo>
                  <a:lnTo>
                    <a:pt x="857" y="38"/>
                  </a:lnTo>
                  <a:lnTo>
                    <a:pt x="856" y="38"/>
                  </a:lnTo>
                  <a:lnTo>
                    <a:pt x="856" y="40"/>
                  </a:lnTo>
                  <a:lnTo>
                    <a:pt x="854" y="40"/>
                  </a:lnTo>
                  <a:lnTo>
                    <a:pt x="853" y="40"/>
                  </a:lnTo>
                  <a:lnTo>
                    <a:pt x="851" y="40"/>
                  </a:lnTo>
                  <a:lnTo>
                    <a:pt x="850" y="40"/>
                  </a:lnTo>
                  <a:lnTo>
                    <a:pt x="850" y="41"/>
                  </a:lnTo>
                  <a:lnTo>
                    <a:pt x="844" y="41"/>
                  </a:lnTo>
                  <a:lnTo>
                    <a:pt x="817" y="41"/>
                  </a:lnTo>
                  <a:lnTo>
                    <a:pt x="788" y="41"/>
                  </a:lnTo>
                  <a:lnTo>
                    <a:pt x="779" y="41"/>
                  </a:lnTo>
                  <a:lnTo>
                    <a:pt x="777" y="41"/>
                  </a:lnTo>
                  <a:lnTo>
                    <a:pt x="777" y="40"/>
                  </a:lnTo>
                  <a:lnTo>
                    <a:pt x="775" y="40"/>
                  </a:lnTo>
                  <a:lnTo>
                    <a:pt x="774" y="40"/>
                  </a:lnTo>
                  <a:lnTo>
                    <a:pt x="774" y="38"/>
                  </a:lnTo>
                  <a:lnTo>
                    <a:pt x="772" y="38"/>
                  </a:lnTo>
                  <a:lnTo>
                    <a:pt x="771" y="38"/>
                  </a:lnTo>
                  <a:lnTo>
                    <a:pt x="771" y="37"/>
                  </a:lnTo>
                  <a:lnTo>
                    <a:pt x="766" y="37"/>
                  </a:lnTo>
                  <a:lnTo>
                    <a:pt x="766" y="38"/>
                  </a:lnTo>
                  <a:lnTo>
                    <a:pt x="765" y="38"/>
                  </a:lnTo>
                  <a:lnTo>
                    <a:pt x="764" y="38"/>
                  </a:lnTo>
                  <a:lnTo>
                    <a:pt x="758" y="38"/>
                  </a:lnTo>
                  <a:lnTo>
                    <a:pt x="758" y="40"/>
                  </a:lnTo>
                  <a:lnTo>
                    <a:pt x="756" y="40"/>
                  </a:lnTo>
                  <a:lnTo>
                    <a:pt x="756" y="44"/>
                  </a:lnTo>
                  <a:lnTo>
                    <a:pt x="755" y="44"/>
                  </a:lnTo>
                  <a:lnTo>
                    <a:pt x="755" y="46"/>
                  </a:lnTo>
                  <a:lnTo>
                    <a:pt x="753" y="46"/>
                  </a:lnTo>
                  <a:lnTo>
                    <a:pt x="752" y="46"/>
                  </a:lnTo>
                  <a:lnTo>
                    <a:pt x="752" y="47"/>
                  </a:lnTo>
                  <a:lnTo>
                    <a:pt x="751" y="47"/>
                  </a:lnTo>
                  <a:lnTo>
                    <a:pt x="746" y="47"/>
                  </a:lnTo>
                  <a:lnTo>
                    <a:pt x="743" y="47"/>
                  </a:lnTo>
                  <a:lnTo>
                    <a:pt x="742" y="47"/>
                  </a:lnTo>
                  <a:lnTo>
                    <a:pt x="739" y="47"/>
                  </a:lnTo>
                  <a:lnTo>
                    <a:pt x="739" y="46"/>
                  </a:lnTo>
                  <a:lnTo>
                    <a:pt x="738" y="46"/>
                  </a:lnTo>
                  <a:lnTo>
                    <a:pt x="735" y="46"/>
                  </a:lnTo>
                  <a:lnTo>
                    <a:pt x="730" y="46"/>
                  </a:lnTo>
                  <a:lnTo>
                    <a:pt x="729" y="46"/>
                  </a:lnTo>
                  <a:lnTo>
                    <a:pt x="729" y="44"/>
                  </a:lnTo>
                  <a:lnTo>
                    <a:pt x="728" y="44"/>
                  </a:lnTo>
                  <a:lnTo>
                    <a:pt x="726" y="44"/>
                  </a:lnTo>
                  <a:lnTo>
                    <a:pt x="725" y="44"/>
                  </a:lnTo>
                  <a:lnTo>
                    <a:pt x="725" y="41"/>
                  </a:lnTo>
                  <a:lnTo>
                    <a:pt x="725" y="40"/>
                  </a:lnTo>
                  <a:lnTo>
                    <a:pt x="723" y="40"/>
                  </a:lnTo>
                  <a:lnTo>
                    <a:pt x="723" y="38"/>
                  </a:lnTo>
                  <a:lnTo>
                    <a:pt x="722" y="38"/>
                  </a:lnTo>
                  <a:lnTo>
                    <a:pt x="720" y="38"/>
                  </a:lnTo>
                  <a:lnTo>
                    <a:pt x="720" y="37"/>
                  </a:lnTo>
                  <a:lnTo>
                    <a:pt x="719" y="37"/>
                  </a:lnTo>
                  <a:lnTo>
                    <a:pt x="717" y="37"/>
                  </a:lnTo>
                  <a:lnTo>
                    <a:pt x="717" y="36"/>
                  </a:lnTo>
                  <a:lnTo>
                    <a:pt x="715" y="36"/>
                  </a:lnTo>
                  <a:lnTo>
                    <a:pt x="713" y="36"/>
                  </a:lnTo>
                  <a:lnTo>
                    <a:pt x="713" y="37"/>
                  </a:lnTo>
                  <a:lnTo>
                    <a:pt x="712" y="37"/>
                  </a:lnTo>
                  <a:lnTo>
                    <a:pt x="712" y="38"/>
                  </a:lnTo>
                  <a:lnTo>
                    <a:pt x="710" y="38"/>
                  </a:lnTo>
                  <a:lnTo>
                    <a:pt x="712" y="38"/>
                  </a:lnTo>
                  <a:lnTo>
                    <a:pt x="712" y="40"/>
                  </a:lnTo>
                  <a:lnTo>
                    <a:pt x="713" y="40"/>
                  </a:lnTo>
                  <a:lnTo>
                    <a:pt x="713" y="41"/>
                  </a:lnTo>
                  <a:lnTo>
                    <a:pt x="715" y="41"/>
                  </a:lnTo>
                  <a:lnTo>
                    <a:pt x="715" y="43"/>
                  </a:lnTo>
                  <a:lnTo>
                    <a:pt x="715" y="46"/>
                  </a:lnTo>
                  <a:lnTo>
                    <a:pt x="713" y="46"/>
                  </a:lnTo>
                  <a:lnTo>
                    <a:pt x="712" y="46"/>
                  </a:lnTo>
                  <a:lnTo>
                    <a:pt x="712" y="47"/>
                  </a:lnTo>
                  <a:lnTo>
                    <a:pt x="710" y="47"/>
                  </a:lnTo>
                  <a:lnTo>
                    <a:pt x="709" y="47"/>
                  </a:lnTo>
                  <a:lnTo>
                    <a:pt x="709" y="49"/>
                  </a:lnTo>
                  <a:lnTo>
                    <a:pt x="707" y="49"/>
                  </a:lnTo>
                  <a:lnTo>
                    <a:pt x="707" y="50"/>
                  </a:lnTo>
                  <a:lnTo>
                    <a:pt x="690" y="50"/>
                  </a:lnTo>
                  <a:lnTo>
                    <a:pt x="690" y="49"/>
                  </a:lnTo>
                  <a:lnTo>
                    <a:pt x="689" y="49"/>
                  </a:lnTo>
                  <a:lnTo>
                    <a:pt x="687" y="49"/>
                  </a:lnTo>
                  <a:lnTo>
                    <a:pt x="687" y="47"/>
                  </a:lnTo>
                  <a:lnTo>
                    <a:pt x="686" y="47"/>
                  </a:lnTo>
                  <a:lnTo>
                    <a:pt x="684" y="47"/>
                  </a:lnTo>
                  <a:lnTo>
                    <a:pt x="684" y="46"/>
                  </a:lnTo>
                  <a:lnTo>
                    <a:pt x="683" y="46"/>
                  </a:lnTo>
                  <a:lnTo>
                    <a:pt x="681" y="46"/>
                  </a:lnTo>
                  <a:lnTo>
                    <a:pt x="681" y="44"/>
                  </a:lnTo>
                  <a:lnTo>
                    <a:pt x="680" y="44"/>
                  </a:lnTo>
                  <a:lnTo>
                    <a:pt x="679" y="44"/>
                  </a:lnTo>
                  <a:lnTo>
                    <a:pt x="679" y="43"/>
                  </a:lnTo>
                  <a:lnTo>
                    <a:pt x="677" y="43"/>
                  </a:lnTo>
                  <a:lnTo>
                    <a:pt x="677" y="41"/>
                  </a:lnTo>
                  <a:lnTo>
                    <a:pt x="676" y="41"/>
                  </a:lnTo>
                  <a:lnTo>
                    <a:pt x="676" y="40"/>
                  </a:lnTo>
                  <a:lnTo>
                    <a:pt x="674" y="40"/>
                  </a:lnTo>
                  <a:lnTo>
                    <a:pt x="674" y="38"/>
                  </a:lnTo>
                  <a:lnTo>
                    <a:pt x="673" y="38"/>
                  </a:lnTo>
                  <a:lnTo>
                    <a:pt x="673" y="36"/>
                  </a:lnTo>
                  <a:lnTo>
                    <a:pt x="674" y="36"/>
                  </a:lnTo>
                  <a:lnTo>
                    <a:pt x="674" y="34"/>
                  </a:lnTo>
                  <a:lnTo>
                    <a:pt x="676" y="34"/>
                  </a:lnTo>
                  <a:lnTo>
                    <a:pt x="676" y="33"/>
                  </a:lnTo>
                  <a:lnTo>
                    <a:pt x="677" y="33"/>
                  </a:lnTo>
                  <a:lnTo>
                    <a:pt x="679" y="33"/>
                  </a:lnTo>
                  <a:lnTo>
                    <a:pt x="679" y="31"/>
                  </a:lnTo>
                  <a:lnTo>
                    <a:pt x="680" y="31"/>
                  </a:lnTo>
                  <a:lnTo>
                    <a:pt x="681" y="31"/>
                  </a:lnTo>
                  <a:lnTo>
                    <a:pt x="683" y="31"/>
                  </a:lnTo>
                  <a:lnTo>
                    <a:pt x="683" y="30"/>
                  </a:lnTo>
                  <a:lnTo>
                    <a:pt x="684" y="30"/>
                  </a:lnTo>
                  <a:lnTo>
                    <a:pt x="686" y="30"/>
                  </a:lnTo>
                  <a:lnTo>
                    <a:pt x="686" y="28"/>
                  </a:lnTo>
                  <a:lnTo>
                    <a:pt x="687" y="28"/>
                  </a:lnTo>
                  <a:lnTo>
                    <a:pt x="689" y="28"/>
                  </a:lnTo>
                  <a:lnTo>
                    <a:pt x="692" y="28"/>
                  </a:lnTo>
                  <a:lnTo>
                    <a:pt x="693" y="28"/>
                  </a:lnTo>
                  <a:lnTo>
                    <a:pt x="694" y="28"/>
                  </a:lnTo>
                  <a:lnTo>
                    <a:pt x="696" y="28"/>
                  </a:lnTo>
                  <a:lnTo>
                    <a:pt x="697" y="28"/>
                  </a:lnTo>
                  <a:lnTo>
                    <a:pt x="697" y="27"/>
                  </a:lnTo>
                  <a:lnTo>
                    <a:pt x="699" y="27"/>
                  </a:lnTo>
                  <a:lnTo>
                    <a:pt x="699" y="26"/>
                  </a:lnTo>
                  <a:lnTo>
                    <a:pt x="703" y="26"/>
                  </a:lnTo>
                  <a:lnTo>
                    <a:pt x="705" y="26"/>
                  </a:lnTo>
                  <a:lnTo>
                    <a:pt x="706" y="26"/>
                  </a:lnTo>
                  <a:lnTo>
                    <a:pt x="706" y="24"/>
                  </a:lnTo>
                  <a:lnTo>
                    <a:pt x="707" y="24"/>
                  </a:lnTo>
                  <a:lnTo>
                    <a:pt x="709" y="24"/>
                  </a:lnTo>
                  <a:lnTo>
                    <a:pt x="710" y="24"/>
                  </a:lnTo>
                  <a:lnTo>
                    <a:pt x="710" y="23"/>
                  </a:lnTo>
                  <a:lnTo>
                    <a:pt x="712" y="23"/>
                  </a:lnTo>
                  <a:lnTo>
                    <a:pt x="713" y="23"/>
                  </a:lnTo>
                  <a:lnTo>
                    <a:pt x="715" y="23"/>
                  </a:lnTo>
                  <a:lnTo>
                    <a:pt x="715" y="21"/>
                  </a:lnTo>
                  <a:lnTo>
                    <a:pt x="717" y="21"/>
                  </a:lnTo>
                  <a:lnTo>
                    <a:pt x="719" y="21"/>
                  </a:lnTo>
                  <a:lnTo>
                    <a:pt x="722" y="21"/>
                  </a:lnTo>
                  <a:lnTo>
                    <a:pt x="722" y="20"/>
                  </a:lnTo>
                  <a:lnTo>
                    <a:pt x="723" y="20"/>
                  </a:lnTo>
                  <a:lnTo>
                    <a:pt x="726" y="20"/>
                  </a:lnTo>
                  <a:lnTo>
                    <a:pt x="729" y="20"/>
                  </a:lnTo>
                  <a:lnTo>
                    <a:pt x="730" y="20"/>
                  </a:lnTo>
                  <a:lnTo>
                    <a:pt x="730" y="18"/>
                  </a:lnTo>
                  <a:lnTo>
                    <a:pt x="732" y="18"/>
                  </a:lnTo>
                  <a:lnTo>
                    <a:pt x="733" y="18"/>
                  </a:lnTo>
                  <a:lnTo>
                    <a:pt x="739" y="18"/>
                  </a:lnTo>
                  <a:lnTo>
                    <a:pt x="742" y="18"/>
                  </a:lnTo>
                  <a:lnTo>
                    <a:pt x="748" y="18"/>
                  </a:lnTo>
                  <a:lnTo>
                    <a:pt x="751" y="18"/>
                  </a:lnTo>
                  <a:lnTo>
                    <a:pt x="751" y="17"/>
                  </a:lnTo>
                  <a:lnTo>
                    <a:pt x="765" y="17"/>
                  </a:lnTo>
                  <a:lnTo>
                    <a:pt x="768" y="17"/>
                  </a:lnTo>
                  <a:lnTo>
                    <a:pt x="768" y="18"/>
                  </a:lnTo>
                  <a:lnTo>
                    <a:pt x="782" y="18"/>
                  </a:lnTo>
                  <a:lnTo>
                    <a:pt x="784" y="18"/>
                  </a:lnTo>
                  <a:lnTo>
                    <a:pt x="792" y="18"/>
                  </a:lnTo>
                  <a:lnTo>
                    <a:pt x="794" y="18"/>
                  </a:lnTo>
                  <a:lnTo>
                    <a:pt x="794" y="20"/>
                  </a:lnTo>
                  <a:lnTo>
                    <a:pt x="800" y="20"/>
                  </a:lnTo>
                  <a:lnTo>
                    <a:pt x="801" y="20"/>
                  </a:lnTo>
                  <a:lnTo>
                    <a:pt x="802" y="20"/>
                  </a:lnTo>
                  <a:lnTo>
                    <a:pt x="804" y="20"/>
                  </a:lnTo>
                  <a:lnTo>
                    <a:pt x="804" y="21"/>
                  </a:lnTo>
                  <a:lnTo>
                    <a:pt x="805" y="21"/>
                  </a:lnTo>
                  <a:lnTo>
                    <a:pt x="808" y="21"/>
                  </a:lnTo>
                  <a:lnTo>
                    <a:pt x="810" y="21"/>
                  </a:lnTo>
                  <a:lnTo>
                    <a:pt x="813" y="21"/>
                  </a:lnTo>
                  <a:lnTo>
                    <a:pt x="813" y="23"/>
                  </a:lnTo>
                  <a:lnTo>
                    <a:pt x="815" y="23"/>
                  </a:lnTo>
                  <a:lnTo>
                    <a:pt x="817" y="23"/>
                  </a:lnTo>
                  <a:lnTo>
                    <a:pt x="821" y="23"/>
                  </a:lnTo>
                  <a:lnTo>
                    <a:pt x="827" y="23"/>
                  </a:lnTo>
                  <a:lnTo>
                    <a:pt x="828" y="23"/>
                  </a:lnTo>
                  <a:lnTo>
                    <a:pt x="828" y="21"/>
                  </a:lnTo>
                  <a:lnTo>
                    <a:pt x="830" y="21"/>
                  </a:lnTo>
                  <a:lnTo>
                    <a:pt x="831" y="21"/>
                  </a:lnTo>
                  <a:lnTo>
                    <a:pt x="833" y="21"/>
                  </a:lnTo>
                  <a:lnTo>
                    <a:pt x="833" y="23"/>
                  </a:lnTo>
                  <a:lnTo>
                    <a:pt x="836" y="23"/>
                  </a:lnTo>
                  <a:lnTo>
                    <a:pt x="837" y="23"/>
                  </a:lnTo>
                  <a:lnTo>
                    <a:pt x="837" y="21"/>
                  </a:lnTo>
                  <a:lnTo>
                    <a:pt x="838" y="21"/>
                  </a:lnTo>
                  <a:lnTo>
                    <a:pt x="840" y="21"/>
                  </a:lnTo>
                  <a:lnTo>
                    <a:pt x="841" y="21"/>
                  </a:lnTo>
                  <a:lnTo>
                    <a:pt x="841" y="20"/>
                  </a:lnTo>
                  <a:lnTo>
                    <a:pt x="843" y="20"/>
                  </a:lnTo>
                  <a:lnTo>
                    <a:pt x="847" y="20"/>
                  </a:lnTo>
                  <a:lnTo>
                    <a:pt x="849" y="20"/>
                  </a:lnTo>
                  <a:lnTo>
                    <a:pt x="849" y="21"/>
                  </a:lnTo>
                  <a:lnTo>
                    <a:pt x="850" y="21"/>
                  </a:lnTo>
                  <a:lnTo>
                    <a:pt x="851" y="21"/>
                  </a:lnTo>
                  <a:lnTo>
                    <a:pt x="853" y="21"/>
                  </a:lnTo>
                  <a:lnTo>
                    <a:pt x="853" y="23"/>
                  </a:lnTo>
                  <a:lnTo>
                    <a:pt x="854" y="23"/>
                  </a:lnTo>
                  <a:lnTo>
                    <a:pt x="857" y="23"/>
                  </a:lnTo>
                  <a:lnTo>
                    <a:pt x="860" y="23"/>
                  </a:lnTo>
                  <a:lnTo>
                    <a:pt x="861" y="23"/>
                  </a:lnTo>
                  <a:lnTo>
                    <a:pt x="861" y="24"/>
                  </a:lnTo>
                  <a:lnTo>
                    <a:pt x="863" y="24"/>
                  </a:lnTo>
                  <a:lnTo>
                    <a:pt x="866" y="24"/>
                  </a:lnTo>
                  <a:lnTo>
                    <a:pt x="866" y="23"/>
                  </a:lnTo>
                  <a:lnTo>
                    <a:pt x="864" y="23"/>
                  </a:lnTo>
                  <a:lnTo>
                    <a:pt x="866" y="23"/>
                  </a:lnTo>
                  <a:lnTo>
                    <a:pt x="866" y="21"/>
                  </a:lnTo>
                  <a:lnTo>
                    <a:pt x="867" y="21"/>
                  </a:lnTo>
                  <a:lnTo>
                    <a:pt x="869" y="21"/>
                  </a:lnTo>
                  <a:lnTo>
                    <a:pt x="870" y="21"/>
                  </a:lnTo>
                  <a:lnTo>
                    <a:pt x="870" y="20"/>
                  </a:lnTo>
                  <a:lnTo>
                    <a:pt x="876" y="20"/>
                  </a:lnTo>
                  <a:lnTo>
                    <a:pt x="876" y="21"/>
                  </a:lnTo>
                  <a:lnTo>
                    <a:pt x="880" y="21"/>
                  </a:lnTo>
                  <a:lnTo>
                    <a:pt x="880" y="20"/>
                  </a:lnTo>
                  <a:lnTo>
                    <a:pt x="879" y="20"/>
                  </a:lnTo>
                  <a:lnTo>
                    <a:pt x="877" y="20"/>
                  </a:lnTo>
                  <a:lnTo>
                    <a:pt x="877" y="18"/>
                  </a:lnTo>
                  <a:lnTo>
                    <a:pt x="879" y="18"/>
                  </a:lnTo>
                  <a:lnTo>
                    <a:pt x="880" y="18"/>
                  </a:lnTo>
                  <a:lnTo>
                    <a:pt x="885" y="18"/>
                  </a:lnTo>
                  <a:lnTo>
                    <a:pt x="889" y="18"/>
                  </a:lnTo>
                  <a:lnTo>
                    <a:pt x="889" y="17"/>
                  </a:lnTo>
                  <a:lnTo>
                    <a:pt x="892" y="17"/>
                  </a:lnTo>
                  <a:lnTo>
                    <a:pt x="892" y="18"/>
                  </a:lnTo>
                  <a:lnTo>
                    <a:pt x="895" y="18"/>
                  </a:lnTo>
                  <a:lnTo>
                    <a:pt x="895" y="17"/>
                  </a:lnTo>
                  <a:lnTo>
                    <a:pt x="899" y="17"/>
                  </a:lnTo>
                  <a:lnTo>
                    <a:pt x="899" y="18"/>
                  </a:lnTo>
                  <a:lnTo>
                    <a:pt x="902" y="18"/>
                  </a:lnTo>
                  <a:lnTo>
                    <a:pt x="903" y="18"/>
                  </a:lnTo>
                  <a:lnTo>
                    <a:pt x="903" y="17"/>
                  </a:lnTo>
                  <a:lnTo>
                    <a:pt x="902" y="17"/>
                  </a:lnTo>
                  <a:lnTo>
                    <a:pt x="902" y="15"/>
                  </a:lnTo>
                  <a:lnTo>
                    <a:pt x="903" y="15"/>
                  </a:lnTo>
                  <a:lnTo>
                    <a:pt x="906" y="15"/>
                  </a:lnTo>
                  <a:lnTo>
                    <a:pt x="909" y="15"/>
                  </a:lnTo>
                  <a:close/>
                  <a:moveTo>
                    <a:pt x="568" y="66"/>
                  </a:moveTo>
                  <a:lnTo>
                    <a:pt x="568" y="67"/>
                  </a:lnTo>
                  <a:lnTo>
                    <a:pt x="579" y="67"/>
                  </a:lnTo>
                  <a:lnTo>
                    <a:pt x="609" y="67"/>
                  </a:lnTo>
                  <a:lnTo>
                    <a:pt x="612" y="67"/>
                  </a:lnTo>
                  <a:lnTo>
                    <a:pt x="614" y="67"/>
                  </a:lnTo>
                  <a:lnTo>
                    <a:pt x="614" y="69"/>
                  </a:lnTo>
                  <a:lnTo>
                    <a:pt x="615" y="69"/>
                  </a:lnTo>
                  <a:lnTo>
                    <a:pt x="617" y="69"/>
                  </a:lnTo>
                  <a:lnTo>
                    <a:pt x="617" y="72"/>
                  </a:lnTo>
                  <a:lnTo>
                    <a:pt x="611" y="72"/>
                  </a:lnTo>
                  <a:lnTo>
                    <a:pt x="601" y="72"/>
                  </a:lnTo>
                  <a:lnTo>
                    <a:pt x="599" y="72"/>
                  </a:lnTo>
                  <a:lnTo>
                    <a:pt x="589" y="72"/>
                  </a:lnTo>
                  <a:lnTo>
                    <a:pt x="589" y="73"/>
                  </a:lnTo>
                  <a:lnTo>
                    <a:pt x="579" y="73"/>
                  </a:lnTo>
                  <a:lnTo>
                    <a:pt x="578" y="73"/>
                  </a:lnTo>
                  <a:lnTo>
                    <a:pt x="573" y="73"/>
                  </a:lnTo>
                  <a:lnTo>
                    <a:pt x="573" y="74"/>
                  </a:lnTo>
                  <a:lnTo>
                    <a:pt x="566" y="74"/>
                  </a:lnTo>
                  <a:lnTo>
                    <a:pt x="553" y="74"/>
                  </a:lnTo>
                  <a:lnTo>
                    <a:pt x="549" y="74"/>
                  </a:lnTo>
                  <a:lnTo>
                    <a:pt x="543" y="74"/>
                  </a:lnTo>
                  <a:lnTo>
                    <a:pt x="543" y="76"/>
                  </a:lnTo>
                  <a:lnTo>
                    <a:pt x="542" y="76"/>
                  </a:lnTo>
                  <a:lnTo>
                    <a:pt x="536" y="76"/>
                  </a:lnTo>
                  <a:lnTo>
                    <a:pt x="530" y="76"/>
                  </a:lnTo>
                  <a:lnTo>
                    <a:pt x="529" y="76"/>
                  </a:lnTo>
                  <a:lnTo>
                    <a:pt x="529" y="77"/>
                  </a:lnTo>
                  <a:lnTo>
                    <a:pt x="526" y="77"/>
                  </a:lnTo>
                  <a:lnTo>
                    <a:pt x="519" y="77"/>
                  </a:lnTo>
                  <a:lnTo>
                    <a:pt x="517" y="77"/>
                  </a:lnTo>
                  <a:lnTo>
                    <a:pt x="517" y="79"/>
                  </a:lnTo>
                  <a:lnTo>
                    <a:pt x="516" y="79"/>
                  </a:lnTo>
                  <a:lnTo>
                    <a:pt x="514" y="79"/>
                  </a:lnTo>
                  <a:lnTo>
                    <a:pt x="514" y="80"/>
                  </a:lnTo>
                  <a:lnTo>
                    <a:pt x="513" y="80"/>
                  </a:lnTo>
                  <a:lnTo>
                    <a:pt x="512" y="80"/>
                  </a:lnTo>
                  <a:lnTo>
                    <a:pt x="499" y="80"/>
                  </a:lnTo>
                  <a:lnTo>
                    <a:pt x="490" y="80"/>
                  </a:lnTo>
                  <a:lnTo>
                    <a:pt x="487" y="80"/>
                  </a:lnTo>
                  <a:lnTo>
                    <a:pt x="486" y="80"/>
                  </a:lnTo>
                  <a:lnTo>
                    <a:pt x="486" y="82"/>
                  </a:lnTo>
                  <a:lnTo>
                    <a:pt x="486" y="83"/>
                  </a:lnTo>
                  <a:lnTo>
                    <a:pt x="483" y="83"/>
                  </a:lnTo>
                  <a:lnTo>
                    <a:pt x="483" y="82"/>
                  </a:lnTo>
                  <a:lnTo>
                    <a:pt x="481" y="82"/>
                  </a:lnTo>
                  <a:lnTo>
                    <a:pt x="480" y="82"/>
                  </a:lnTo>
                  <a:lnTo>
                    <a:pt x="480" y="80"/>
                  </a:lnTo>
                  <a:lnTo>
                    <a:pt x="478" y="80"/>
                  </a:lnTo>
                  <a:lnTo>
                    <a:pt x="477" y="80"/>
                  </a:lnTo>
                  <a:lnTo>
                    <a:pt x="477" y="82"/>
                  </a:lnTo>
                  <a:lnTo>
                    <a:pt x="474" y="82"/>
                  </a:lnTo>
                  <a:lnTo>
                    <a:pt x="473" y="82"/>
                  </a:lnTo>
                  <a:lnTo>
                    <a:pt x="471" y="82"/>
                  </a:lnTo>
                  <a:lnTo>
                    <a:pt x="471" y="83"/>
                  </a:lnTo>
                  <a:lnTo>
                    <a:pt x="470" y="83"/>
                  </a:lnTo>
                  <a:lnTo>
                    <a:pt x="468" y="83"/>
                  </a:lnTo>
                  <a:lnTo>
                    <a:pt x="467" y="83"/>
                  </a:lnTo>
                  <a:lnTo>
                    <a:pt x="467" y="85"/>
                  </a:lnTo>
                  <a:lnTo>
                    <a:pt x="465" y="85"/>
                  </a:lnTo>
                  <a:lnTo>
                    <a:pt x="464" y="85"/>
                  </a:lnTo>
                  <a:lnTo>
                    <a:pt x="463" y="85"/>
                  </a:lnTo>
                  <a:lnTo>
                    <a:pt x="463" y="86"/>
                  </a:lnTo>
                  <a:lnTo>
                    <a:pt x="461" y="86"/>
                  </a:lnTo>
                  <a:lnTo>
                    <a:pt x="460" y="86"/>
                  </a:lnTo>
                  <a:lnTo>
                    <a:pt x="460" y="87"/>
                  </a:lnTo>
                  <a:lnTo>
                    <a:pt x="458" y="87"/>
                  </a:lnTo>
                  <a:lnTo>
                    <a:pt x="457" y="87"/>
                  </a:lnTo>
                  <a:lnTo>
                    <a:pt x="457" y="86"/>
                  </a:lnTo>
                  <a:lnTo>
                    <a:pt x="457" y="83"/>
                  </a:lnTo>
                  <a:lnTo>
                    <a:pt x="454" y="83"/>
                  </a:lnTo>
                  <a:lnTo>
                    <a:pt x="451" y="83"/>
                  </a:lnTo>
                  <a:lnTo>
                    <a:pt x="451" y="85"/>
                  </a:lnTo>
                  <a:lnTo>
                    <a:pt x="450" y="85"/>
                  </a:lnTo>
                  <a:lnTo>
                    <a:pt x="445" y="85"/>
                  </a:lnTo>
                  <a:lnTo>
                    <a:pt x="441" y="85"/>
                  </a:lnTo>
                  <a:lnTo>
                    <a:pt x="435" y="85"/>
                  </a:lnTo>
                  <a:lnTo>
                    <a:pt x="435" y="86"/>
                  </a:lnTo>
                  <a:lnTo>
                    <a:pt x="432" y="86"/>
                  </a:lnTo>
                  <a:lnTo>
                    <a:pt x="429" y="86"/>
                  </a:lnTo>
                  <a:lnTo>
                    <a:pt x="427" y="86"/>
                  </a:lnTo>
                  <a:lnTo>
                    <a:pt x="425" y="86"/>
                  </a:lnTo>
                  <a:lnTo>
                    <a:pt x="425" y="87"/>
                  </a:lnTo>
                  <a:lnTo>
                    <a:pt x="424" y="87"/>
                  </a:lnTo>
                  <a:lnTo>
                    <a:pt x="419" y="87"/>
                  </a:lnTo>
                  <a:lnTo>
                    <a:pt x="418" y="87"/>
                  </a:lnTo>
                  <a:lnTo>
                    <a:pt x="412" y="87"/>
                  </a:lnTo>
                  <a:lnTo>
                    <a:pt x="412" y="89"/>
                  </a:lnTo>
                  <a:lnTo>
                    <a:pt x="409" y="89"/>
                  </a:lnTo>
                  <a:lnTo>
                    <a:pt x="408" y="89"/>
                  </a:lnTo>
                  <a:lnTo>
                    <a:pt x="404" y="89"/>
                  </a:lnTo>
                  <a:lnTo>
                    <a:pt x="401" y="89"/>
                  </a:lnTo>
                  <a:lnTo>
                    <a:pt x="401" y="90"/>
                  </a:lnTo>
                  <a:lnTo>
                    <a:pt x="398" y="90"/>
                  </a:lnTo>
                  <a:lnTo>
                    <a:pt x="393" y="90"/>
                  </a:lnTo>
                  <a:lnTo>
                    <a:pt x="376" y="90"/>
                  </a:lnTo>
                  <a:lnTo>
                    <a:pt x="373" y="90"/>
                  </a:lnTo>
                  <a:lnTo>
                    <a:pt x="369" y="90"/>
                  </a:lnTo>
                  <a:lnTo>
                    <a:pt x="369" y="92"/>
                  </a:lnTo>
                  <a:lnTo>
                    <a:pt x="368" y="92"/>
                  </a:lnTo>
                  <a:lnTo>
                    <a:pt x="365" y="92"/>
                  </a:lnTo>
                  <a:lnTo>
                    <a:pt x="363" y="92"/>
                  </a:lnTo>
                  <a:lnTo>
                    <a:pt x="355" y="92"/>
                  </a:lnTo>
                  <a:lnTo>
                    <a:pt x="350" y="92"/>
                  </a:lnTo>
                  <a:lnTo>
                    <a:pt x="349" y="92"/>
                  </a:lnTo>
                  <a:lnTo>
                    <a:pt x="347" y="92"/>
                  </a:lnTo>
                  <a:lnTo>
                    <a:pt x="346" y="92"/>
                  </a:lnTo>
                  <a:lnTo>
                    <a:pt x="346" y="93"/>
                  </a:lnTo>
                  <a:lnTo>
                    <a:pt x="344" y="93"/>
                  </a:lnTo>
                  <a:lnTo>
                    <a:pt x="344" y="95"/>
                  </a:lnTo>
                  <a:lnTo>
                    <a:pt x="343" y="95"/>
                  </a:lnTo>
                  <a:lnTo>
                    <a:pt x="339" y="95"/>
                  </a:lnTo>
                  <a:lnTo>
                    <a:pt x="337" y="95"/>
                  </a:lnTo>
                  <a:lnTo>
                    <a:pt x="336" y="95"/>
                  </a:lnTo>
                  <a:lnTo>
                    <a:pt x="332" y="95"/>
                  </a:lnTo>
                  <a:lnTo>
                    <a:pt x="330" y="95"/>
                  </a:lnTo>
                  <a:lnTo>
                    <a:pt x="329" y="95"/>
                  </a:lnTo>
                  <a:lnTo>
                    <a:pt x="329" y="96"/>
                  </a:lnTo>
                  <a:lnTo>
                    <a:pt x="326" y="96"/>
                  </a:lnTo>
                  <a:lnTo>
                    <a:pt x="320" y="96"/>
                  </a:lnTo>
                  <a:lnTo>
                    <a:pt x="317" y="96"/>
                  </a:lnTo>
                  <a:lnTo>
                    <a:pt x="311" y="96"/>
                  </a:lnTo>
                  <a:lnTo>
                    <a:pt x="311" y="98"/>
                  </a:lnTo>
                  <a:lnTo>
                    <a:pt x="308" y="98"/>
                  </a:lnTo>
                  <a:lnTo>
                    <a:pt x="306" y="98"/>
                  </a:lnTo>
                  <a:lnTo>
                    <a:pt x="306" y="99"/>
                  </a:lnTo>
                  <a:lnTo>
                    <a:pt x="304" y="99"/>
                  </a:lnTo>
                  <a:lnTo>
                    <a:pt x="303" y="99"/>
                  </a:lnTo>
                  <a:lnTo>
                    <a:pt x="301" y="99"/>
                  </a:lnTo>
                  <a:lnTo>
                    <a:pt x="301" y="100"/>
                  </a:lnTo>
                  <a:lnTo>
                    <a:pt x="300" y="100"/>
                  </a:lnTo>
                  <a:lnTo>
                    <a:pt x="300" y="99"/>
                  </a:lnTo>
                  <a:lnTo>
                    <a:pt x="298" y="99"/>
                  </a:lnTo>
                  <a:lnTo>
                    <a:pt x="298" y="98"/>
                  </a:lnTo>
                  <a:lnTo>
                    <a:pt x="298" y="95"/>
                  </a:lnTo>
                  <a:lnTo>
                    <a:pt x="300" y="95"/>
                  </a:lnTo>
                  <a:lnTo>
                    <a:pt x="300" y="93"/>
                  </a:lnTo>
                  <a:lnTo>
                    <a:pt x="301" y="93"/>
                  </a:lnTo>
                  <a:lnTo>
                    <a:pt x="301" y="92"/>
                  </a:lnTo>
                  <a:lnTo>
                    <a:pt x="300" y="92"/>
                  </a:lnTo>
                  <a:lnTo>
                    <a:pt x="301" y="92"/>
                  </a:lnTo>
                  <a:lnTo>
                    <a:pt x="301" y="90"/>
                  </a:lnTo>
                  <a:lnTo>
                    <a:pt x="300" y="90"/>
                  </a:lnTo>
                  <a:lnTo>
                    <a:pt x="301" y="90"/>
                  </a:lnTo>
                  <a:lnTo>
                    <a:pt x="301" y="89"/>
                  </a:lnTo>
                  <a:lnTo>
                    <a:pt x="303" y="89"/>
                  </a:lnTo>
                  <a:lnTo>
                    <a:pt x="304" y="89"/>
                  </a:lnTo>
                  <a:lnTo>
                    <a:pt x="304" y="87"/>
                  </a:lnTo>
                  <a:lnTo>
                    <a:pt x="306" y="87"/>
                  </a:lnTo>
                  <a:lnTo>
                    <a:pt x="307" y="87"/>
                  </a:lnTo>
                  <a:lnTo>
                    <a:pt x="307" y="86"/>
                  </a:lnTo>
                  <a:lnTo>
                    <a:pt x="310" y="86"/>
                  </a:lnTo>
                  <a:lnTo>
                    <a:pt x="311" y="86"/>
                  </a:lnTo>
                  <a:lnTo>
                    <a:pt x="311" y="85"/>
                  </a:lnTo>
                  <a:lnTo>
                    <a:pt x="313" y="85"/>
                  </a:lnTo>
                  <a:lnTo>
                    <a:pt x="313" y="83"/>
                  </a:lnTo>
                  <a:lnTo>
                    <a:pt x="314" y="83"/>
                  </a:lnTo>
                  <a:lnTo>
                    <a:pt x="319" y="83"/>
                  </a:lnTo>
                  <a:lnTo>
                    <a:pt x="320" y="83"/>
                  </a:lnTo>
                  <a:lnTo>
                    <a:pt x="320" y="85"/>
                  </a:lnTo>
                  <a:lnTo>
                    <a:pt x="321" y="85"/>
                  </a:lnTo>
                  <a:lnTo>
                    <a:pt x="321" y="83"/>
                  </a:lnTo>
                  <a:lnTo>
                    <a:pt x="323" y="83"/>
                  </a:lnTo>
                  <a:lnTo>
                    <a:pt x="324" y="83"/>
                  </a:lnTo>
                  <a:lnTo>
                    <a:pt x="324" y="82"/>
                  </a:lnTo>
                  <a:lnTo>
                    <a:pt x="326" y="82"/>
                  </a:lnTo>
                  <a:lnTo>
                    <a:pt x="326" y="83"/>
                  </a:lnTo>
                  <a:lnTo>
                    <a:pt x="327" y="83"/>
                  </a:lnTo>
                  <a:lnTo>
                    <a:pt x="329" y="83"/>
                  </a:lnTo>
                  <a:lnTo>
                    <a:pt x="332" y="83"/>
                  </a:lnTo>
                  <a:lnTo>
                    <a:pt x="333" y="83"/>
                  </a:lnTo>
                  <a:lnTo>
                    <a:pt x="333" y="85"/>
                  </a:lnTo>
                  <a:lnTo>
                    <a:pt x="336" y="85"/>
                  </a:lnTo>
                  <a:lnTo>
                    <a:pt x="337" y="85"/>
                  </a:lnTo>
                  <a:lnTo>
                    <a:pt x="344" y="85"/>
                  </a:lnTo>
                  <a:lnTo>
                    <a:pt x="344" y="83"/>
                  </a:lnTo>
                  <a:lnTo>
                    <a:pt x="353" y="83"/>
                  </a:lnTo>
                  <a:lnTo>
                    <a:pt x="359" y="83"/>
                  </a:lnTo>
                  <a:lnTo>
                    <a:pt x="363" y="83"/>
                  </a:lnTo>
                  <a:lnTo>
                    <a:pt x="363" y="82"/>
                  </a:lnTo>
                  <a:lnTo>
                    <a:pt x="365" y="82"/>
                  </a:lnTo>
                  <a:lnTo>
                    <a:pt x="366" y="82"/>
                  </a:lnTo>
                  <a:lnTo>
                    <a:pt x="368" y="82"/>
                  </a:lnTo>
                  <a:lnTo>
                    <a:pt x="369" y="82"/>
                  </a:lnTo>
                  <a:lnTo>
                    <a:pt x="372" y="82"/>
                  </a:lnTo>
                  <a:lnTo>
                    <a:pt x="375" y="82"/>
                  </a:lnTo>
                  <a:lnTo>
                    <a:pt x="375" y="80"/>
                  </a:lnTo>
                  <a:lnTo>
                    <a:pt x="378" y="80"/>
                  </a:lnTo>
                  <a:lnTo>
                    <a:pt x="380" y="80"/>
                  </a:lnTo>
                  <a:lnTo>
                    <a:pt x="383" y="80"/>
                  </a:lnTo>
                  <a:lnTo>
                    <a:pt x="386" y="80"/>
                  </a:lnTo>
                  <a:lnTo>
                    <a:pt x="386" y="79"/>
                  </a:lnTo>
                  <a:lnTo>
                    <a:pt x="389" y="79"/>
                  </a:lnTo>
                  <a:lnTo>
                    <a:pt x="392" y="79"/>
                  </a:lnTo>
                  <a:lnTo>
                    <a:pt x="396" y="79"/>
                  </a:lnTo>
                  <a:lnTo>
                    <a:pt x="396" y="77"/>
                  </a:lnTo>
                  <a:lnTo>
                    <a:pt x="399" y="77"/>
                  </a:lnTo>
                  <a:lnTo>
                    <a:pt x="401" y="77"/>
                  </a:lnTo>
                  <a:lnTo>
                    <a:pt x="402" y="77"/>
                  </a:lnTo>
                  <a:lnTo>
                    <a:pt x="405" y="77"/>
                  </a:lnTo>
                  <a:lnTo>
                    <a:pt x="408" y="77"/>
                  </a:lnTo>
                  <a:lnTo>
                    <a:pt x="412" y="77"/>
                  </a:lnTo>
                  <a:lnTo>
                    <a:pt x="412" y="76"/>
                  </a:lnTo>
                  <a:lnTo>
                    <a:pt x="419" y="76"/>
                  </a:lnTo>
                  <a:lnTo>
                    <a:pt x="424" y="76"/>
                  </a:lnTo>
                  <a:lnTo>
                    <a:pt x="425" y="76"/>
                  </a:lnTo>
                  <a:lnTo>
                    <a:pt x="429" y="76"/>
                  </a:lnTo>
                  <a:lnTo>
                    <a:pt x="429" y="74"/>
                  </a:lnTo>
                  <a:lnTo>
                    <a:pt x="434" y="74"/>
                  </a:lnTo>
                  <a:lnTo>
                    <a:pt x="437" y="74"/>
                  </a:lnTo>
                  <a:lnTo>
                    <a:pt x="441" y="74"/>
                  </a:lnTo>
                  <a:lnTo>
                    <a:pt x="448" y="74"/>
                  </a:lnTo>
                  <a:lnTo>
                    <a:pt x="448" y="73"/>
                  </a:lnTo>
                  <a:lnTo>
                    <a:pt x="450" y="73"/>
                  </a:lnTo>
                  <a:lnTo>
                    <a:pt x="454" y="73"/>
                  </a:lnTo>
                  <a:lnTo>
                    <a:pt x="458" y="73"/>
                  </a:lnTo>
                  <a:lnTo>
                    <a:pt x="467" y="73"/>
                  </a:lnTo>
                  <a:lnTo>
                    <a:pt x="467" y="72"/>
                  </a:lnTo>
                  <a:lnTo>
                    <a:pt x="470" y="72"/>
                  </a:lnTo>
                  <a:lnTo>
                    <a:pt x="473" y="72"/>
                  </a:lnTo>
                  <a:lnTo>
                    <a:pt x="474" y="72"/>
                  </a:lnTo>
                  <a:lnTo>
                    <a:pt x="484" y="72"/>
                  </a:lnTo>
                  <a:lnTo>
                    <a:pt x="484" y="70"/>
                  </a:lnTo>
                  <a:lnTo>
                    <a:pt x="490" y="70"/>
                  </a:lnTo>
                  <a:lnTo>
                    <a:pt x="494" y="70"/>
                  </a:lnTo>
                  <a:lnTo>
                    <a:pt x="497" y="70"/>
                  </a:lnTo>
                  <a:lnTo>
                    <a:pt x="504" y="70"/>
                  </a:lnTo>
                  <a:lnTo>
                    <a:pt x="509" y="70"/>
                  </a:lnTo>
                  <a:lnTo>
                    <a:pt x="509" y="69"/>
                  </a:lnTo>
                  <a:lnTo>
                    <a:pt x="513" y="69"/>
                  </a:lnTo>
                  <a:lnTo>
                    <a:pt x="516" y="69"/>
                  </a:lnTo>
                  <a:lnTo>
                    <a:pt x="523" y="69"/>
                  </a:lnTo>
                  <a:lnTo>
                    <a:pt x="529" y="69"/>
                  </a:lnTo>
                  <a:lnTo>
                    <a:pt x="529" y="67"/>
                  </a:lnTo>
                  <a:lnTo>
                    <a:pt x="537" y="67"/>
                  </a:lnTo>
                  <a:lnTo>
                    <a:pt x="543" y="67"/>
                  </a:lnTo>
                  <a:lnTo>
                    <a:pt x="546" y="67"/>
                  </a:lnTo>
                  <a:lnTo>
                    <a:pt x="553" y="67"/>
                  </a:lnTo>
                  <a:lnTo>
                    <a:pt x="553" y="66"/>
                  </a:lnTo>
                  <a:lnTo>
                    <a:pt x="568" y="66"/>
                  </a:lnTo>
                  <a:close/>
                  <a:moveTo>
                    <a:pt x="360" y="108"/>
                  </a:moveTo>
                  <a:lnTo>
                    <a:pt x="362" y="108"/>
                  </a:lnTo>
                  <a:lnTo>
                    <a:pt x="362" y="109"/>
                  </a:lnTo>
                  <a:lnTo>
                    <a:pt x="363" y="109"/>
                  </a:lnTo>
                  <a:lnTo>
                    <a:pt x="366" y="109"/>
                  </a:lnTo>
                  <a:lnTo>
                    <a:pt x="368" y="109"/>
                  </a:lnTo>
                  <a:lnTo>
                    <a:pt x="368" y="110"/>
                  </a:lnTo>
                  <a:lnTo>
                    <a:pt x="369" y="110"/>
                  </a:lnTo>
                  <a:lnTo>
                    <a:pt x="370" y="110"/>
                  </a:lnTo>
                  <a:lnTo>
                    <a:pt x="370" y="112"/>
                  </a:lnTo>
                  <a:lnTo>
                    <a:pt x="370" y="113"/>
                  </a:lnTo>
                  <a:lnTo>
                    <a:pt x="369" y="113"/>
                  </a:lnTo>
                  <a:lnTo>
                    <a:pt x="368" y="113"/>
                  </a:lnTo>
                  <a:lnTo>
                    <a:pt x="368" y="115"/>
                  </a:lnTo>
                  <a:lnTo>
                    <a:pt x="360" y="115"/>
                  </a:lnTo>
                  <a:lnTo>
                    <a:pt x="360" y="116"/>
                  </a:lnTo>
                  <a:lnTo>
                    <a:pt x="362" y="116"/>
                  </a:lnTo>
                  <a:lnTo>
                    <a:pt x="362" y="118"/>
                  </a:lnTo>
                  <a:lnTo>
                    <a:pt x="360" y="118"/>
                  </a:lnTo>
                  <a:lnTo>
                    <a:pt x="360" y="119"/>
                  </a:lnTo>
                  <a:lnTo>
                    <a:pt x="362" y="119"/>
                  </a:lnTo>
                  <a:lnTo>
                    <a:pt x="363" y="119"/>
                  </a:lnTo>
                  <a:lnTo>
                    <a:pt x="363" y="121"/>
                  </a:lnTo>
                  <a:lnTo>
                    <a:pt x="365" y="121"/>
                  </a:lnTo>
                  <a:lnTo>
                    <a:pt x="365" y="122"/>
                  </a:lnTo>
                  <a:lnTo>
                    <a:pt x="365" y="123"/>
                  </a:lnTo>
                  <a:lnTo>
                    <a:pt x="363" y="123"/>
                  </a:lnTo>
                  <a:lnTo>
                    <a:pt x="362" y="123"/>
                  </a:lnTo>
                  <a:lnTo>
                    <a:pt x="362" y="125"/>
                  </a:lnTo>
                  <a:lnTo>
                    <a:pt x="360" y="125"/>
                  </a:lnTo>
                  <a:lnTo>
                    <a:pt x="360" y="129"/>
                  </a:lnTo>
                  <a:lnTo>
                    <a:pt x="362" y="129"/>
                  </a:lnTo>
                  <a:lnTo>
                    <a:pt x="362" y="131"/>
                  </a:lnTo>
                  <a:lnTo>
                    <a:pt x="360" y="131"/>
                  </a:lnTo>
                  <a:lnTo>
                    <a:pt x="360" y="132"/>
                  </a:lnTo>
                  <a:lnTo>
                    <a:pt x="359" y="132"/>
                  </a:lnTo>
                  <a:lnTo>
                    <a:pt x="359" y="134"/>
                  </a:lnTo>
                  <a:lnTo>
                    <a:pt x="357" y="134"/>
                  </a:lnTo>
                  <a:lnTo>
                    <a:pt x="357" y="135"/>
                  </a:lnTo>
                  <a:lnTo>
                    <a:pt x="356" y="135"/>
                  </a:lnTo>
                  <a:lnTo>
                    <a:pt x="356" y="139"/>
                  </a:lnTo>
                  <a:lnTo>
                    <a:pt x="356" y="141"/>
                  </a:lnTo>
                  <a:lnTo>
                    <a:pt x="356" y="142"/>
                  </a:lnTo>
                  <a:lnTo>
                    <a:pt x="355" y="142"/>
                  </a:lnTo>
                  <a:lnTo>
                    <a:pt x="355" y="144"/>
                  </a:lnTo>
                  <a:lnTo>
                    <a:pt x="352" y="144"/>
                  </a:lnTo>
                  <a:lnTo>
                    <a:pt x="342" y="144"/>
                  </a:lnTo>
                  <a:lnTo>
                    <a:pt x="340" y="144"/>
                  </a:lnTo>
                  <a:lnTo>
                    <a:pt x="337" y="144"/>
                  </a:lnTo>
                  <a:lnTo>
                    <a:pt x="337" y="142"/>
                  </a:lnTo>
                  <a:lnTo>
                    <a:pt x="336" y="142"/>
                  </a:lnTo>
                  <a:lnTo>
                    <a:pt x="333" y="142"/>
                  </a:lnTo>
                  <a:lnTo>
                    <a:pt x="330" y="142"/>
                  </a:lnTo>
                  <a:lnTo>
                    <a:pt x="329" y="142"/>
                  </a:lnTo>
                  <a:lnTo>
                    <a:pt x="329" y="141"/>
                  </a:lnTo>
                  <a:lnTo>
                    <a:pt x="327" y="141"/>
                  </a:lnTo>
                  <a:lnTo>
                    <a:pt x="326" y="141"/>
                  </a:lnTo>
                  <a:lnTo>
                    <a:pt x="326" y="139"/>
                  </a:lnTo>
                  <a:lnTo>
                    <a:pt x="324" y="139"/>
                  </a:lnTo>
                  <a:lnTo>
                    <a:pt x="323" y="139"/>
                  </a:lnTo>
                  <a:lnTo>
                    <a:pt x="323" y="138"/>
                  </a:lnTo>
                  <a:lnTo>
                    <a:pt x="321" y="138"/>
                  </a:lnTo>
                  <a:lnTo>
                    <a:pt x="320" y="138"/>
                  </a:lnTo>
                  <a:lnTo>
                    <a:pt x="320" y="136"/>
                  </a:lnTo>
                  <a:lnTo>
                    <a:pt x="319" y="136"/>
                  </a:lnTo>
                  <a:lnTo>
                    <a:pt x="320" y="136"/>
                  </a:lnTo>
                  <a:lnTo>
                    <a:pt x="319" y="136"/>
                  </a:lnTo>
                  <a:lnTo>
                    <a:pt x="319" y="135"/>
                  </a:lnTo>
                  <a:lnTo>
                    <a:pt x="319" y="134"/>
                  </a:lnTo>
                  <a:lnTo>
                    <a:pt x="317" y="134"/>
                  </a:lnTo>
                  <a:lnTo>
                    <a:pt x="317" y="132"/>
                  </a:lnTo>
                  <a:lnTo>
                    <a:pt x="316" y="132"/>
                  </a:lnTo>
                  <a:lnTo>
                    <a:pt x="316" y="131"/>
                  </a:lnTo>
                  <a:lnTo>
                    <a:pt x="316" y="129"/>
                  </a:lnTo>
                  <a:lnTo>
                    <a:pt x="314" y="129"/>
                  </a:lnTo>
                  <a:lnTo>
                    <a:pt x="314" y="128"/>
                  </a:lnTo>
                  <a:lnTo>
                    <a:pt x="313" y="128"/>
                  </a:lnTo>
                  <a:lnTo>
                    <a:pt x="311" y="128"/>
                  </a:lnTo>
                  <a:lnTo>
                    <a:pt x="311" y="126"/>
                  </a:lnTo>
                  <a:lnTo>
                    <a:pt x="311" y="119"/>
                  </a:lnTo>
                  <a:lnTo>
                    <a:pt x="313" y="119"/>
                  </a:lnTo>
                  <a:lnTo>
                    <a:pt x="316" y="119"/>
                  </a:lnTo>
                  <a:lnTo>
                    <a:pt x="319" y="119"/>
                  </a:lnTo>
                  <a:lnTo>
                    <a:pt x="320" y="119"/>
                  </a:lnTo>
                  <a:lnTo>
                    <a:pt x="320" y="118"/>
                  </a:lnTo>
                  <a:lnTo>
                    <a:pt x="321" y="118"/>
                  </a:lnTo>
                  <a:lnTo>
                    <a:pt x="324" y="118"/>
                  </a:lnTo>
                  <a:lnTo>
                    <a:pt x="324" y="119"/>
                  </a:lnTo>
                  <a:lnTo>
                    <a:pt x="326" y="119"/>
                  </a:lnTo>
                  <a:lnTo>
                    <a:pt x="327" y="119"/>
                  </a:lnTo>
                  <a:lnTo>
                    <a:pt x="329" y="119"/>
                  </a:lnTo>
                  <a:lnTo>
                    <a:pt x="329" y="121"/>
                  </a:lnTo>
                  <a:lnTo>
                    <a:pt x="332" y="121"/>
                  </a:lnTo>
                  <a:lnTo>
                    <a:pt x="332" y="119"/>
                  </a:lnTo>
                  <a:lnTo>
                    <a:pt x="330" y="119"/>
                  </a:lnTo>
                  <a:lnTo>
                    <a:pt x="330" y="118"/>
                  </a:lnTo>
                  <a:lnTo>
                    <a:pt x="329" y="118"/>
                  </a:lnTo>
                  <a:lnTo>
                    <a:pt x="329" y="116"/>
                  </a:lnTo>
                  <a:lnTo>
                    <a:pt x="327" y="116"/>
                  </a:lnTo>
                  <a:lnTo>
                    <a:pt x="329" y="116"/>
                  </a:lnTo>
                  <a:lnTo>
                    <a:pt x="332" y="116"/>
                  </a:lnTo>
                  <a:lnTo>
                    <a:pt x="332" y="115"/>
                  </a:lnTo>
                  <a:lnTo>
                    <a:pt x="333" y="115"/>
                  </a:lnTo>
                  <a:lnTo>
                    <a:pt x="334" y="115"/>
                  </a:lnTo>
                  <a:lnTo>
                    <a:pt x="342" y="115"/>
                  </a:lnTo>
                  <a:lnTo>
                    <a:pt x="342" y="113"/>
                  </a:lnTo>
                  <a:lnTo>
                    <a:pt x="347" y="113"/>
                  </a:lnTo>
                  <a:lnTo>
                    <a:pt x="350" y="113"/>
                  </a:lnTo>
                  <a:lnTo>
                    <a:pt x="350" y="112"/>
                  </a:lnTo>
                  <a:lnTo>
                    <a:pt x="350" y="109"/>
                  </a:lnTo>
                  <a:lnTo>
                    <a:pt x="352" y="109"/>
                  </a:lnTo>
                  <a:lnTo>
                    <a:pt x="352" y="108"/>
                  </a:lnTo>
                  <a:lnTo>
                    <a:pt x="355" y="108"/>
                  </a:lnTo>
                  <a:lnTo>
                    <a:pt x="356" y="108"/>
                  </a:lnTo>
                  <a:lnTo>
                    <a:pt x="357" y="108"/>
                  </a:lnTo>
                  <a:lnTo>
                    <a:pt x="360" y="108"/>
                  </a:lnTo>
                  <a:close/>
                  <a:moveTo>
                    <a:pt x="1011" y="0"/>
                  </a:moveTo>
                  <a:lnTo>
                    <a:pt x="1011" y="1"/>
                  </a:lnTo>
                  <a:lnTo>
                    <a:pt x="1014" y="1"/>
                  </a:lnTo>
                  <a:lnTo>
                    <a:pt x="1017" y="1"/>
                  </a:lnTo>
                  <a:lnTo>
                    <a:pt x="1018" y="1"/>
                  </a:lnTo>
                  <a:lnTo>
                    <a:pt x="1020" y="1"/>
                  </a:lnTo>
                  <a:lnTo>
                    <a:pt x="1021" y="1"/>
                  </a:lnTo>
                  <a:lnTo>
                    <a:pt x="1021" y="2"/>
                  </a:lnTo>
                  <a:lnTo>
                    <a:pt x="1023" y="2"/>
                  </a:lnTo>
                  <a:lnTo>
                    <a:pt x="1026" y="2"/>
                  </a:lnTo>
                  <a:lnTo>
                    <a:pt x="1029" y="2"/>
                  </a:lnTo>
                  <a:lnTo>
                    <a:pt x="1030" y="2"/>
                  </a:lnTo>
                  <a:lnTo>
                    <a:pt x="1030" y="4"/>
                  </a:lnTo>
                  <a:lnTo>
                    <a:pt x="1031" y="4"/>
                  </a:lnTo>
                  <a:lnTo>
                    <a:pt x="1037" y="4"/>
                  </a:lnTo>
                  <a:lnTo>
                    <a:pt x="1040" y="4"/>
                  </a:lnTo>
                  <a:lnTo>
                    <a:pt x="1043" y="4"/>
                  </a:lnTo>
                  <a:lnTo>
                    <a:pt x="1043" y="5"/>
                  </a:lnTo>
                  <a:lnTo>
                    <a:pt x="1044" y="5"/>
                  </a:lnTo>
                  <a:lnTo>
                    <a:pt x="1046" y="5"/>
                  </a:lnTo>
                  <a:lnTo>
                    <a:pt x="1047" y="5"/>
                  </a:lnTo>
                  <a:lnTo>
                    <a:pt x="1049" y="5"/>
                  </a:lnTo>
                  <a:lnTo>
                    <a:pt x="1049" y="7"/>
                  </a:lnTo>
                  <a:lnTo>
                    <a:pt x="1050" y="7"/>
                  </a:lnTo>
                  <a:lnTo>
                    <a:pt x="1052" y="7"/>
                  </a:lnTo>
                  <a:lnTo>
                    <a:pt x="1053" y="7"/>
                  </a:lnTo>
                  <a:lnTo>
                    <a:pt x="1053" y="8"/>
                  </a:lnTo>
                  <a:lnTo>
                    <a:pt x="1054" y="8"/>
                  </a:lnTo>
                  <a:lnTo>
                    <a:pt x="1056" y="8"/>
                  </a:lnTo>
                  <a:lnTo>
                    <a:pt x="1056" y="10"/>
                  </a:lnTo>
                  <a:lnTo>
                    <a:pt x="1057" y="10"/>
                  </a:lnTo>
                  <a:lnTo>
                    <a:pt x="1057" y="11"/>
                  </a:lnTo>
                  <a:lnTo>
                    <a:pt x="1059" y="11"/>
                  </a:lnTo>
                  <a:lnTo>
                    <a:pt x="1059" y="13"/>
                  </a:lnTo>
                  <a:lnTo>
                    <a:pt x="1057" y="13"/>
                  </a:lnTo>
                  <a:lnTo>
                    <a:pt x="1057" y="14"/>
                  </a:lnTo>
                  <a:lnTo>
                    <a:pt x="1056" y="14"/>
                  </a:lnTo>
                  <a:lnTo>
                    <a:pt x="1054" y="14"/>
                  </a:lnTo>
                  <a:lnTo>
                    <a:pt x="1054" y="15"/>
                  </a:lnTo>
                  <a:lnTo>
                    <a:pt x="1053" y="15"/>
                  </a:lnTo>
                  <a:lnTo>
                    <a:pt x="1053" y="17"/>
                  </a:lnTo>
                  <a:lnTo>
                    <a:pt x="1052" y="17"/>
                  </a:lnTo>
                  <a:lnTo>
                    <a:pt x="1049" y="17"/>
                  </a:lnTo>
                  <a:lnTo>
                    <a:pt x="1049" y="18"/>
                  </a:lnTo>
                  <a:lnTo>
                    <a:pt x="1043" y="18"/>
                  </a:lnTo>
                  <a:lnTo>
                    <a:pt x="1040" y="18"/>
                  </a:lnTo>
                  <a:lnTo>
                    <a:pt x="1039" y="18"/>
                  </a:lnTo>
                  <a:lnTo>
                    <a:pt x="1039" y="20"/>
                  </a:lnTo>
                  <a:lnTo>
                    <a:pt x="1034" y="20"/>
                  </a:lnTo>
                  <a:lnTo>
                    <a:pt x="1034" y="18"/>
                  </a:lnTo>
                  <a:lnTo>
                    <a:pt x="1030" y="18"/>
                  </a:lnTo>
                  <a:lnTo>
                    <a:pt x="1020" y="18"/>
                  </a:lnTo>
                  <a:lnTo>
                    <a:pt x="1008" y="18"/>
                  </a:lnTo>
                  <a:lnTo>
                    <a:pt x="1008" y="20"/>
                  </a:lnTo>
                  <a:lnTo>
                    <a:pt x="1004" y="20"/>
                  </a:lnTo>
                  <a:lnTo>
                    <a:pt x="1004" y="18"/>
                  </a:lnTo>
                  <a:lnTo>
                    <a:pt x="1003" y="18"/>
                  </a:lnTo>
                  <a:lnTo>
                    <a:pt x="1001" y="18"/>
                  </a:lnTo>
                  <a:lnTo>
                    <a:pt x="1000" y="18"/>
                  </a:lnTo>
                  <a:lnTo>
                    <a:pt x="1000" y="17"/>
                  </a:lnTo>
                  <a:lnTo>
                    <a:pt x="998" y="17"/>
                  </a:lnTo>
                  <a:lnTo>
                    <a:pt x="990" y="17"/>
                  </a:lnTo>
                  <a:lnTo>
                    <a:pt x="987" y="17"/>
                  </a:lnTo>
                  <a:lnTo>
                    <a:pt x="985" y="17"/>
                  </a:lnTo>
                  <a:lnTo>
                    <a:pt x="985" y="15"/>
                  </a:lnTo>
                  <a:lnTo>
                    <a:pt x="981" y="15"/>
                  </a:lnTo>
                  <a:lnTo>
                    <a:pt x="974" y="15"/>
                  </a:lnTo>
                  <a:lnTo>
                    <a:pt x="974" y="17"/>
                  </a:lnTo>
                  <a:lnTo>
                    <a:pt x="972" y="17"/>
                  </a:lnTo>
                  <a:lnTo>
                    <a:pt x="971" y="17"/>
                  </a:lnTo>
                  <a:lnTo>
                    <a:pt x="969" y="17"/>
                  </a:lnTo>
                  <a:lnTo>
                    <a:pt x="969" y="15"/>
                  </a:lnTo>
                  <a:lnTo>
                    <a:pt x="971" y="15"/>
                  </a:lnTo>
                  <a:lnTo>
                    <a:pt x="972" y="15"/>
                  </a:lnTo>
                  <a:lnTo>
                    <a:pt x="972" y="13"/>
                  </a:lnTo>
                  <a:lnTo>
                    <a:pt x="971" y="13"/>
                  </a:lnTo>
                  <a:lnTo>
                    <a:pt x="969" y="13"/>
                  </a:lnTo>
                  <a:lnTo>
                    <a:pt x="969" y="11"/>
                  </a:lnTo>
                  <a:lnTo>
                    <a:pt x="968" y="11"/>
                  </a:lnTo>
                  <a:lnTo>
                    <a:pt x="967" y="11"/>
                  </a:lnTo>
                  <a:lnTo>
                    <a:pt x="967" y="8"/>
                  </a:lnTo>
                  <a:lnTo>
                    <a:pt x="968" y="8"/>
                  </a:lnTo>
                  <a:lnTo>
                    <a:pt x="968" y="7"/>
                  </a:lnTo>
                  <a:lnTo>
                    <a:pt x="972" y="7"/>
                  </a:lnTo>
                  <a:lnTo>
                    <a:pt x="974" y="7"/>
                  </a:lnTo>
                  <a:lnTo>
                    <a:pt x="975" y="7"/>
                  </a:lnTo>
                  <a:lnTo>
                    <a:pt x="977" y="7"/>
                  </a:lnTo>
                  <a:lnTo>
                    <a:pt x="977" y="5"/>
                  </a:lnTo>
                  <a:lnTo>
                    <a:pt x="981" y="5"/>
                  </a:lnTo>
                  <a:lnTo>
                    <a:pt x="984" y="5"/>
                  </a:lnTo>
                  <a:lnTo>
                    <a:pt x="985" y="5"/>
                  </a:lnTo>
                  <a:lnTo>
                    <a:pt x="987" y="5"/>
                  </a:lnTo>
                  <a:lnTo>
                    <a:pt x="987" y="4"/>
                  </a:lnTo>
                  <a:lnTo>
                    <a:pt x="990" y="4"/>
                  </a:lnTo>
                  <a:lnTo>
                    <a:pt x="991" y="4"/>
                  </a:lnTo>
                  <a:lnTo>
                    <a:pt x="993" y="4"/>
                  </a:lnTo>
                  <a:lnTo>
                    <a:pt x="993" y="2"/>
                  </a:lnTo>
                  <a:lnTo>
                    <a:pt x="994" y="2"/>
                  </a:lnTo>
                  <a:lnTo>
                    <a:pt x="995" y="2"/>
                  </a:lnTo>
                  <a:lnTo>
                    <a:pt x="997" y="2"/>
                  </a:lnTo>
                  <a:lnTo>
                    <a:pt x="997" y="1"/>
                  </a:lnTo>
                  <a:lnTo>
                    <a:pt x="998" y="1"/>
                  </a:lnTo>
                  <a:lnTo>
                    <a:pt x="1000" y="1"/>
                  </a:lnTo>
                  <a:lnTo>
                    <a:pt x="1003" y="1"/>
                  </a:lnTo>
                  <a:lnTo>
                    <a:pt x="1004" y="1"/>
                  </a:lnTo>
                  <a:lnTo>
                    <a:pt x="1004" y="0"/>
                  </a:lnTo>
                  <a:lnTo>
                    <a:pt x="1011" y="0"/>
                  </a:lnTo>
                  <a:close/>
                  <a:moveTo>
                    <a:pt x="257" y="115"/>
                  </a:moveTo>
                  <a:lnTo>
                    <a:pt x="258" y="115"/>
                  </a:lnTo>
                  <a:lnTo>
                    <a:pt x="258" y="113"/>
                  </a:lnTo>
                  <a:lnTo>
                    <a:pt x="260" y="113"/>
                  </a:lnTo>
                  <a:lnTo>
                    <a:pt x="260" y="112"/>
                  </a:lnTo>
                  <a:lnTo>
                    <a:pt x="261" y="112"/>
                  </a:lnTo>
                  <a:lnTo>
                    <a:pt x="267" y="112"/>
                  </a:lnTo>
                  <a:lnTo>
                    <a:pt x="268" y="112"/>
                  </a:lnTo>
                  <a:lnTo>
                    <a:pt x="268" y="113"/>
                  </a:lnTo>
                  <a:lnTo>
                    <a:pt x="270" y="113"/>
                  </a:lnTo>
                  <a:lnTo>
                    <a:pt x="271" y="113"/>
                  </a:lnTo>
                  <a:lnTo>
                    <a:pt x="271" y="115"/>
                  </a:lnTo>
                  <a:lnTo>
                    <a:pt x="272" y="115"/>
                  </a:lnTo>
                  <a:lnTo>
                    <a:pt x="274" y="115"/>
                  </a:lnTo>
                  <a:lnTo>
                    <a:pt x="275" y="115"/>
                  </a:lnTo>
                  <a:lnTo>
                    <a:pt x="275" y="116"/>
                  </a:lnTo>
                  <a:lnTo>
                    <a:pt x="277" y="116"/>
                  </a:lnTo>
                  <a:lnTo>
                    <a:pt x="283" y="116"/>
                  </a:lnTo>
                  <a:lnTo>
                    <a:pt x="284" y="116"/>
                  </a:lnTo>
                  <a:lnTo>
                    <a:pt x="284" y="118"/>
                  </a:lnTo>
                  <a:lnTo>
                    <a:pt x="283" y="118"/>
                  </a:lnTo>
                  <a:lnTo>
                    <a:pt x="283" y="119"/>
                  </a:lnTo>
                  <a:lnTo>
                    <a:pt x="281" y="119"/>
                  </a:lnTo>
                  <a:lnTo>
                    <a:pt x="281" y="121"/>
                  </a:lnTo>
                  <a:lnTo>
                    <a:pt x="284" y="121"/>
                  </a:lnTo>
                  <a:lnTo>
                    <a:pt x="285" y="121"/>
                  </a:lnTo>
                  <a:lnTo>
                    <a:pt x="285" y="122"/>
                  </a:lnTo>
                  <a:lnTo>
                    <a:pt x="288" y="122"/>
                  </a:lnTo>
                  <a:lnTo>
                    <a:pt x="290" y="122"/>
                  </a:lnTo>
                  <a:lnTo>
                    <a:pt x="288" y="122"/>
                  </a:lnTo>
                  <a:lnTo>
                    <a:pt x="288" y="125"/>
                  </a:lnTo>
                  <a:lnTo>
                    <a:pt x="287" y="125"/>
                  </a:lnTo>
                  <a:lnTo>
                    <a:pt x="280" y="125"/>
                  </a:lnTo>
                  <a:lnTo>
                    <a:pt x="278" y="125"/>
                  </a:lnTo>
                  <a:lnTo>
                    <a:pt x="278" y="126"/>
                  </a:lnTo>
                  <a:lnTo>
                    <a:pt x="277" y="126"/>
                  </a:lnTo>
                  <a:lnTo>
                    <a:pt x="277" y="128"/>
                  </a:lnTo>
                  <a:lnTo>
                    <a:pt x="275" y="128"/>
                  </a:lnTo>
                  <a:lnTo>
                    <a:pt x="275" y="129"/>
                  </a:lnTo>
                  <a:lnTo>
                    <a:pt x="274" y="129"/>
                  </a:lnTo>
                  <a:lnTo>
                    <a:pt x="272" y="129"/>
                  </a:lnTo>
                  <a:lnTo>
                    <a:pt x="271" y="129"/>
                  </a:lnTo>
                  <a:lnTo>
                    <a:pt x="265" y="129"/>
                  </a:lnTo>
                  <a:lnTo>
                    <a:pt x="264" y="129"/>
                  </a:lnTo>
                  <a:lnTo>
                    <a:pt x="264" y="128"/>
                  </a:lnTo>
                  <a:lnTo>
                    <a:pt x="262" y="128"/>
                  </a:lnTo>
                  <a:lnTo>
                    <a:pt x="262" y="126"/>
                  </a:lnTo>
                  <a:lnTo>
                    <a:pt x="261" y="126"/>
                  </a:lnTo>
                  <a:lnTo>
                    <a:pt x="258" y="126"/>
                  </a:lnTo>
                  <a:lnTo>
                    <a:pt x="255" y="126"/>
                  </a:lnTo>
                  <a:lnTo>
                    <a:pt x="255" y="125"/>
                  </a:lnTo>
                  <a:lnTo>
                    <a:pt x="254" y="125"/>
                  </a:lnTo>
                  <a:lnTo>
                    <a:pt x="254" y="123"/>
                  </a:lnTo>
                  <a:lnTo>
                    <a:pt x="252" y="123"/>
                  </a:lnTo>
                  <a:lnTo>
                    <a:pt x="252" y="122"/>
                  </a:lnTo>
                  <a:lnTo>
                    <a:pt x="254" y="122"/>
                  </a:lnTo>
                  <a:lnTo>
                    <a:pt x="254" y="121"/>
                  </a:lnTo>
                  <a:lnTo>
                    <a:pt x="255" y="121"/>
                  </a:lnTo>
                  <a:lnTo>
                    <a:pt x="255" y="119"/>
                  </a:lnTo>
                  <a:lnTo>
                    <a:pt x="255" y="118"/>
                  </a:lnTo>
                  <a:lnTo>
                    <a:pt x="257" y="118"/>
                  </a:lnTo>
                  <a:lnTo>
                    <a:pt x="257" y="116"/>
                  </a:lnTo>
                  <a:lnTo>
                    <a:pt x="257" y="115"/>
                  </a:lnTo>
                  <a:close/>
                  <a:moveTo>
                    <a:pt x="257" y="115"/>
                  </a:moveTo>
                  <a:lnTo>
                    <a:pt x="257" y="116"/>
                  </a:lnTo>
                  <a:lnTo>
                    <a:pt x="255" y="116"/>
                  </a:lnTo>
                  <a:lnTo>
                    <a:pt x="255" y="118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1"/>
                  </a:lnTo>
                  <a:lnTo>
                    <a:pt x="252" y="121"/>
                  </a:lnTo>
                  <a:lnTo>
                    <a:pt x="251" y="121"/>
                  </a:lnTo>
                  <a:lnTo>
                    <a:pt x="251" y="122"/>
                  </a:lnTo>
                  <a:lnTo>
                    <a:pt x="251" y="123"/>
                  </a:lnTo>
                  <a:lnTo>
                    <a:pt x="249" y="123"/>
                  </a:lnTo>
                  <a:lnTo>
                    <a:pt x="249" y="125"/>
                  </a:lnTo>
                  <a:lnTo>
                    <a:pt x="248" y="125"/>
                  </a:lnTo>
                  <a:lnTo>
                    <a:pt x="247" y="125"/>
                  </a:lnTo>
                  <a:lnTo>
                    <a:pt x="244" y="125"/>
                  </a:lnTo>
                  <a:lnTo>
                    <a:pt x="244" y="116"/>
                  </a:lnTo>
                  <a:lnTo>
                    <a:pt x="242" y="116"/>
                  </a:lnTo>
                  <a:lnTo>
                    <a:pt x="242" y="115"/>
                  </a:lnTo>
                  <a:lnTo>
                    <a:pt x="244" y="115"/>
                  </a:lnTo>
                  <a:lnTo>
                    <a:pt x="244" y="113"/>
                  </a:lnTo>
                  <a:lnTo>
                    <a:pt x="245" y="113"/>
                  </a:lnTo>
                  <a:lnTo>
                    <a:pt x="247" y="113"/>
                  </a:lnTo>
                  <a:lnTo>
                    <a:pt x="247" y="112"/>
                  </a:lnTo>
                  <a:lnTo>
                    <a:pt x="248" y="112"/>
                  </a:lnTo>
                  <a:lnTo>
                    <a:pt x="248" y="110"/>
                  </a:lnTo>
                  <a:lnTo>
                    <a:pt x="249" y="110"/>
                  </a:lnTo>
                  <a:lnTo>
                    <a:pt x="249" y="109"/>
                  </a:lnTo>
                  <a:lnTo>
                    <a:pt x="251" y="109"/>
                  </a:lnTo>
                  <a:lnTo>
                    <a:pt x="251" y="108"/>
                  </a:lnTo>
                  <a:lnTo>
                    <a:pt x="252" y="108"/>
                  </a:lnTo>
                  <a:lnTo>
                    <a:pt x="254" y="108"/>
                  </a:lnTo>
                  <a:lnTo>
                    <a:pt x="255" y="108"/>
                  </a:lnTo>
                  <a:lnTo>
                    <a:pt x="255" y="106"/>
                  </a:lnTo>
                  <a:lnTo>
                    <a:pt x="257" y="106"/>
                  </a:lnTo>
                  <a:lnTo>
                    <a:pt x="258" y="106"/>
                  </a:lnTo>
                  <a:lnTo>
                    <a:pt x="258" y="105"/>
                  </a:lnTo>
                  <a:lnTo>
                    <a:pt x="258" y="103"/>
                  </a:lnTo>
                  <a:lnTo>
                    <a:pt x="260" y="103"/>
                  </a:lnTo>
                  <a:lnTo>
                    <a:pt x="261" y="103"/>
                  </a:lnTo>
                  <a:lnTo>
                    <a:pt x="262" y="103"/>
                  </a:lnTo>
                  <a:lnTo>
                    <a:pt x="264" y="103"/>
                  </a:lnTo>
                  <a:lnTo>
                    <a:pt x="264" y="102"/>
                  </a:lnTo>
                  <a:lnTo>
                    <a:pt x="265" y="102"/>
                  </a:lnTo>
                  <a:lnTo>
                    <a:pt x="267" y="102"/>
                  </a:lnTo>
                  <a:lnTo>
                    <a:pt x="268" y="102"/>
                  </a:lnTo>
                  <a:lnTo>
                    <a:pt x="268" y="100"/>
                  </a:lnTo>
                  <a:lnTo>
                    <a:pt x="270" y="100"/>
                  </a:lnTo>
                  <a:lnTo>
                    <a:pt x="271" y="100"/>
                  </a:lnTo>
                  <a:lnTo>
                    <a:pt x="272" y="100"/>
                  </a:lnTo>
                  <a:lnTo>
                    <a:pt x="274" y="100"/>
                  </a:lnTo>
                  <a:lnTo>
                    <a:pt x="274" y="102"/>
                  </a:lnTo>
                  <a:lnTo>
                    <a:pt x="278" y="102"/>
                  </a:lnTo>
                  <a:lnTo>
                    <a:pt x="280" y="102"/>
                  </a:lnTo>
                  <a:lnTo>
                    <a:pt x="280" y="103"/>
                  </a:lnTo>
                  <a:lnTo>
                    <a:pt x="280" y="105"/>
                  </a:lnTo>
                  <a:lnTo>
                    <a:pt x="278" y="105"/>
                  </a:lnTo>
                  <a:lnTo>
                    <a:pt x="272" y="105"/>
                  </a:lnTo>
                  <a:lnTo>
                    <a:pt x="271" y="105"/>
                  </a:lnTo>
                  <a:lnTo>
                    <a:pt x="271" y="106"/>
                  </a:lnTo>
                  <a:lnTo>
                    <a:pt x="268" y="106"/>
                  </a:lnTo>
                  <a:lnTo>
                    <a:pt x="265" y="106"/>
                  </a:lnTo>
                  <a:lnTo>
                    <a:pt x="264" y="106"/>
                  </a:lnTo>
                  <a:lnTo>
                    <a:pt x="264" y="108"/>
                  </a:lnTo>
                  <a:lnTo>
                    <a:pt x="262" y="108"/>
                  </a:lnTo>
                  <a:lnTo>
                    <a:pt x="262" y="109"/>
                  </a:lnTo>
                  <a:lnTo>
                    <a:pt x="261" y="109"/>
                  </a:lnTo>
                  <a:lnTo>
                    <a:pt x="261" y="110"/>
                  </a:lnTo>
                  <a:lnTo>
                    <a:pt x="260" y="110"/>
                  </a:lnTo>
                  <a:lnTo>
                    <a:pt x="260" y="112"/>
                  </a:lnTo>
                  <a:lnTo>
                    <a:pt x="258" y="112"/>
                  </a:lnTo>
                  <a:lnTo>
                    <a:pt x="258" y="113"/>
                  </a:lnTo>
                  <a:lnTo>
                    <a:pt x="257" y="113"/>
                  </a:lnTo>
                  <a:lnTo>
                    <a:pt x="257" y="115"/>
                  </a:lnTo>
                  <a:close/>
                  <a:moveTo>
                    <a:pt x="311" y="184"/>
                  </a:moveTo>
                  <a:lnTo>
                    <a:pt x="313" y="184"/>
                  </a:lnTo>
                  <a:lnTo>
                    <a:pt x="313" y="185"/>
                  </a:lnTo>
                  <a:lnTo>
                    <a:pt x="313" y="187"/>
                  </a:lnTo>
                  <a:lnTo>
                    <a:pt x="311" y="187"/>
                  </a:lnTo>
                  <a:lnTo>
                    <a:pt x="314" y="187"/>
                  </a:lnTo>
                  <a:lnTo>
                    <a:pt x="314" y="188"/>
                  </a:lnTo>
                  <a:lnTo>
                    <a:pt x="314" y="190"/>
                  </a:lnTo>
                  <a:lnTo>
                    <a:pt x="314" y="191"/>
                  </a:lnTo>
                  <a:lnTo>
                    <a:pt x="313" y="191"/>
                  </a:lnTo>
                  <a:lnTo>
                    <a:pt x="313" y="193"/>
                  </a:lnTo>
                  <a:lnTo>
                    <a:pt x="311" y="193"/>
                  </a:lnTo>
                  <a:lnTo>
                    <a:pt x="311" y="194"/>
                  </a:lnTo>
                  <a:lnTo>
                    <a:pt x="310" y="194"/>
                  </a:lnTo>
                  <a:lnTo>
                    <a:pt x="310" y="193"/>
                  </a:lnTo>
                  <a:lnTo>
                    <a:pt x="308" y="193"/>
                  </a:lnTo>
                  <a:lnTo>
                    <a:pt x="307" y="193"/>
                  </a:lnTo>
                  <a:lnTo>
                    <a:pt x="307" y="191"/>
                  </a:lnTo>
                  <a:lnTo>
                    <a:pt x="306" y="191"/>
                  </a:lnTo>
                  <a:lnTo>
                    <a:pt x="306" y="190"/>
                  </a:lnTo>
                  <a:lnTo>
                    <a:pt x="307" y="190"/>
                  </a:lnTo>
                  <a:lnTo>
                    <a:pt x="308" y="190"/>
                  </a:lnTo>
                  <a:lnTo>
                    <a:pt x="308" y="188"/>
                  </a:lnTo>
                  <a:lnTo>
                    <a:pt x="307" y="188"/>
                  </a:lnTo>
                  <a:lnTo>
                    <a:pt x="307" y="187"/>
                  </a:lnTo>
                  <a:lnTo>
                    <a:pt x="308" y="187"/>
                  </a:lnTo>
                  <a:lnTo>
                    <a:pt x="308" y="185"/>
                  </a:lnTo>
                  <a:lnTo>
                    <a:pt x="310" y="185"/>
                  </a:lnTo>
                  <a:lnTo>
                    <a:pt x="310" y="184"/>
                  </a:lnTo>
                  <a:lnTo>
                    <a:pt x="311" y="184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2287587" y="2017713"/>
              <a:ext cx="1231900" cy="576263"/>
            </a:xfrm>
            <a:custGeom>
              <a:avLst/>
              <a:gdLst>
                <a:gd name="T0" fmla="*/ 768 w 776"/>
                <a:gd name="T1" fmla="*/ 336 h 363"/>
                <a:gd name="T2" fmla="*/ 729 w 776"/>
                <a:gd name="T3" fmla="*/ 362 h 363"/>
                <a:gd name="T4" fmla="*/ 663 w 776"/>
                <a:gd name="T5" fmla="*/ 357 h 363"/>
                <a:gd name="T6" fmla="*/ 647 w 776"/>
                <a:gd name="T7" fmla="*/ 347 h 363"/>
                <a:gd name="T8" fmla="*/ 621 w 776"/>
                <a:gd name="T9" fmla="*/ 334 h 363"/>
                <a:gd name="T10" fmla="*/ 580 w 776"/>
                <a:gd name="T11" fmla="*/ 334 h 363"/>
                <a:gd name="T12" fmla="*/ 557 w 776"/>
                <a:gd name="T13" fmla="*/ 350 h 363"/>
                <a:gd name="T14" fmla="*/ 500 w 776"/>
                <a:gd name="T15" fmla="*/ 350 h 363"/>
                <a:gd name="T16" fmla="*/ 474 w 776"/>
                <a:gd name="T17" fmla="*/ 317 h 363"/>
                <a:gd name="T18" fmla="*/ 399 w 776"/>
                <a:gd name="T19" fmla="*/ 308 h 363"/>
                <a:gd name="T20" fmla="*/ 383 w 776"/>
                <a:gd name="T21" fmla="*/ 319 h 363"/>
                <a:gd name="T22" fmla="*/ 341 w 776"/>
                <a:gd name="T23" fmla="*/ 300 h 363"/>
                <a:gd name="T24" fmla="*/ 326 w 776"/>
                <a:gd name="T25" fmla="*/ 291 h 363"/>
                <a:gd name="T26" fmla="*/ 292 w 776"/>
                <a:gd name="T27" fmla="*/ 291 h 363"/>
                <a:gd name="T28" fmla="*/ 259 w 776"/>
                <a:gd name="T29" fmla="*/ 293 h 363"/>
                <a:gd name="T30" fmla="*/ 252 w 776"/>
                <a:gd name="T31" fmla="*/ 293 h 363"/>
                <a:gd name="T32" fmla="*/ 226 w 776"/>
                <a:gd name="T33" fmla="*/ 283 h 363"/>
                <a:gd name="T34" fmla="*/ 210 w 776"/>
                <a:gd name="T35" fmla="*/ 274 h 363"/>
                <a:gd name="T36" fmla="*/ 169 w 776"/>
                <a:gd name="T37" fmla="*/ 270 h 363"/>
                <a:gd name="T38" fmla="*/ 153 w 776"/>
                <a:gd name="T39" fmla="*/ 285 h 363"/>
                <a:gd name="T40" fmla="*/ 128 w 776"/>
                <a:gd name="T41" fmla="*/ 275 h 363"/>
                <a:gd name="T42" fmla="*/ 151 w 776"/>
                <a:gd name="T43" fmla="*/ 245 h 363"/>
                <a:gd name="T44" fmla="*/ 118 w 776"/>
                <a:gd name="T45" fmla="*/ 251 h 363"/>
                <a:gd name="T46" fmla="*/ 78 w 776"/>
                <a:gd name="T47" fmla="*/ 242 h 363"/>
                <a:gd name="T48" fmla="*/ 52 w 776"/>
                <a:gd name="T49" fmla="*/ 228 h 363"/>
                <a:gd name="T50" fmla="*/ 12 w 776"/>
                <a:gd name="T51" fmla="*/ 229 h 363"/>
                <a:gd name="T52" fmla="*/ 0 w 776"/>
                <a:gd name="T53" fmla="*/ 180 h 363"/>
                <a:gd name="T54" fmla="*/ 12 w 776"/>
                <a:gd name="T55" fmla="*/ 97 h 363"/>
                <a:gd name="T56" fmla="*/ 35 w 776"/>
                <a:gd name="T57" fmla="*/ 56 h 363"/>
                <a:gd name="T58" fmla="*/ 38 w 776"/>
                <a:gd name="T59" fmla="*/ 126 h 363"/>
                <a:gd name="T60" fmla="*/ 48 w 776"/>
                <a:gd name="T61" fmla="*/ 150 h 363"/>
                <a:gd name="T62" fmla="*/ 72 w 776"/>
                <a:gd name="T63" fmla="*/ 149 h 363"/>
                <a:gd name="T64" fmla="*/ 97 w 776"/>
                <a:gd name="T65" fmla="*/ 138 h 363"/>
                <a:gd name="T66" fmla="*/ 112 w 776"/>
                <a:gd name="T67" fmla="*/ 137 h 363"/>
                <a:gd name="T68" fmla="*/ 186 w 776"/>
                <a:gd name="T69" fmla="*/ 146 h 363"/>
                <a:gd name="T70" fmla="*/ 219 w 776"/>
                <a:gd name="T71" fmla="*/ 150 h 363"/>
                <a:gd name="T72" fmla="*/ 236 w 776"/>
                <a:gd name="T73" fmla="*/ 144 h 363"/>
                <a:gd name="T74" fmla="*/ 252 w 776"/>
                <a:gd name="T75" fmla="*/ 134 h 363"/>
                <a:gd name="T76" fmla="*/ 284 w 776"/>
                <a:gd name="T77" fmla="*/ 133 h 363"/>
                <a:gd name="T78" fmla="*/ 324 w 776"/>
                <a:gd name="T79" fmla="*/ 123 h 363"/>
                <a:gd name="T80" fmla="*/ 357 w 776"/>
                <a:gd name="T81" fmla="*/ 107 h 363"/>
                <a:gd name="T82" fmla="*/ 373 w 776"/>
                <a:gd name="T83" fmla="*/ 101 h 363"/>
                <a:gd name="T84" fmla="*/ 372 w 776"/>
                <a:gd name="T85" fmla="*/ 77 h 363"/>
                <a:gd name="T86" fmla="*/ 337 w 776"/>
                <a:gd name="T87" fmla="*/ 54 h 363"/>
                <a:gd name="T88" fmla="*/ 386 w 776"/>
                <a:gd name="T89" fmla="*/ 32 h 363"/>
                <a:gd name="T90" fmla="*/ 402 w 776"/>
                <a:gd name="T91" fmla="*/ 26 h 363"/>
                <a:gd name="T92" fmla="*/ 409 w 776"/>
                <a:gd name="T93" fmla="*/ 16 h 363"/>
                <a:gd name="T94" fmla="*/ 458 w 776"/>
                <a:gd name="T95" fmla="*/ 6 h 363"/>
                <a:gd name="T96" fmla="*/ 524 w 776"/>
                <a:gd name="T97" fmla="*/ 9 h 363"/>
                <a:gd name="T98" fmla="*/ 566 w 776"/>
                <a:gd name="T99" fmla="*/ 23 h 363"/>
                <a:gd name="T100" fmla="*/ 608 w 776"/>
                <a:gd name="T101" fmla="*/ 42 h 363"/>
                <a:gd name="T102" fmla="*/ 608 w 776"/>
                <a:gd name="T103" fmla="*/ 58 h 363"/>
                <a:gd name="T104" fmla="*/ 634 w 776"/>
                <a:gd name="T105" fmla="*/ 87 h 363"/>
                <a:gd name="T106" fmla="*/ 650 w 776"/>
                <a:gd name="T107" fmla="*/ 81 h 363"/>
                <a:gd name="T108" fmla="*/ 676 w 776"/>
                <a:gd name="T109" fmla="*/ 105 h 363"/>
                <a:gd name="T110" fmla="*/ 701 w 776"/>
                <a:gd name="T111" fmla="*/ 130 h 363"/>
                <a:gd name="T112" fmla="*/ 670 w 776"/>
                <a:gd name="T113" fmla="*/ 160 h 363"/>
                <a:gd name="T114" fmla="*/ 680 w 776"/>
                <a:gd name="T115" fmla="*/ 179 h 363"/>
                <a:gd name="T116" fmla="*/ 713 w 776"/>
                <a:gd name="T117" fmla="*/ 199 h 363"/>
                <a:gd name="T118" fmla="*/ 723 w 776"/>
                <a:gd name="T119" fmla="*/ 242 h 363"/>
                <a:gd name="T120" fmla="*/ 716 w 776"/>
                <a:gd name="T121" fmla="*/ 268 h 363"/>
                <a:gd name="T122" fmla="*/ 733 w 776"/>
                <a:gd name="T123" fmla="*/ 283 h 363"/>
                <a:gd name="T124" fmla="*/ 776 w 776"/>
                <a:gd name="T125" fmla="*/ 326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76" h="363">
                  <a:moveTo>
                    <a:pt x="776" y="326"/>
                  </a:moveTo>
                  <a:lnTo>
                    <a:pt x="768" y="326"/>
                  </a:lnTo>
                  <a:lnTo>
                    <a:pt x="768" y="336"/>
                  </a:lnTo>
                  <a:lnTo>
                    <a:pt x="760" y="350"/>
                  </a:lnTo>
                  <a:lnTo>
                    <a:pt x="727" y="352"/>
                  </a:lnTo>
                  <a:lnTo>
                    <a:pt x="729" y="362"/>
                  </a:lnTo>
                  <a:lnTo>
                    <a:pt x="687" y="352"/>
                  </a:lnTo>
                  <a:lnTo>
                    <a:pt x="687" y="357"/>
                  </a:lnTo>
                  <a:lnTo>
                    <a:pt x="663" y="357"/>
                  </a:lnTo>
                  <a:lnTo>
                    <a:pt x="664" y="363"/>
                  </a:lnTo>
                  <a:lnTo>
                    <a:pt x="655" y="353"/>
                  </a:lnTo>
                  <a:lnTo>
                    <a:pt x="647" y="347"/>
                  </a:lnTo>
                  <a:lnTo>
                    <a:pt x="638" y="349"/>
                  </a:lnTo>
                  <a:lnTo>
                    <a:pt x="629" y="339"/>
                  </a:lnTo>
                  <a:lnTo>
                    <a:pt x="621" y="334"/>
                  </a:lnTo>
                  <a:lnTo>
                    <a:pt x="612" y="324"/>
                  </a:lnTo>
                  <a:lnTo>
                    <a:pt x="605" y="324"/>
                  </a:lnTo>
                  <a:lnTo>
                    <a:pt x="580" y="334"/>
                  </a:lnTo>
                  <a:lnTo>
                    <a:pt x="580" y="339"/>
                  </a:lnTo>
                  <a:lnTo>
                    <a:pt x="565" y="350"/>
                  </a:lnTo>
                  <a:lnTo>
                    <a:pt x="557" y="350"/>
                  </a:lnTo>
                  <a:lnTo>
                    <a:pt x="556" y="344"/>
                  </a:lnTo>
                  <a:lnTo>
                    <a:pt x="549" y="350"/>
                  </a:lnTo>
                  <a:lnTo>
                    <a:pt x="500" y="350"/>
                  </a:lnTo>
                  <a:lnTo>
                    <a:pt x="500" y="346"/>
                  </a:lnTo>
                  <a:lnTo>
                    <a:pt x="474" y="331"/>
                  </a:lnTo>
                  <a:lnTo>
                    <a:pt x="474" y="317"/>
                  </a:lnTo>
                  <a:lnTo>
                    <a:pt x="457" y="313"/>
                  </a:lnTo>
                  <a:lnTo>
                    <a:pt x="400" y="313"/>
                  </a:lnTo>
                  <a:lnTo>
                    <a:pt x="399" y="308"/>
                  </a:lnTo>
                  <a:lnTo>
                    <a:pt x="392" y="314"/>
                  </a:lnTo>
                  <a:lnTo>
                    <a:pt x="392" y="319"/>
                  </a:lnTo>
                  <a:lnTo>
                    <a:pt x="383" y="319"/>
                  </a:lnTo>
                  <a:lnTo>
                    <a:pt x="367" y="310"/>
                  </a:lnTo>
                  <a:lnTo>
                    <a:pt x="343" y="310"/>
                  </a:lnTo>
                  <a:lnTo>
                    <a:pt x="341" y="300"/>
                  </a:lnTo>
                  <a:lnTo>
                    <a:pt x="334" y="300"/>
                  </a:lnTo>
                  <a:lnTo>
                    <a:pt x="326" y="295"/>
                  </a:lnTo>
                  <a:lnTo>
                    <a:pt x="326" y="291"/>
                  </a:lnTo>
                  <a:lnTo>
                    <a:pt x="308" y="285"/>
                  </a:lnTo>
                  <a:lnTo>
                    <a:pt x="301" y="291"/>
                  </a:lnTo>
                  <a:lnTo>
                    <a:pt x="292" y="291"/>
                  </a:lnTo>
                  <a:lnTo>
                    <a:pt x="284" y="287"/>
                  </a:lnTo>
                  <a:lnTo>
                    <a:pt x="268" y="291"/>
                  </a:lnTo>
                  <a:lnTo>
                    <a:pt x="259" y="293"/>
                  </a:lnTo>
                  <a:lnTo>
                    <a:pt x="261" y="297"/>
                  </a:lnTo>
                  <a:lnTo>
                    <a:pt x="252" y="297"/>
                  </a:lnTo>
                  <a:lnTo>
                    <a:pt x="252" y="293"/>
                  </a:lnTo>
                  <a:lnTo>
                    <a:pt x="235" y="293"/>
                  </a:lnTo>
                  <a:lnTo>
                    <a:pt x="235" y="288"/>
                  </a:lnTo>
                  <a:lnTo>
                    <a:pt x="226" y="283"/>
                  </a:lnTo>
                  <a:lnTo>
                    <a:pt x="210" y="278"/>
                  </a:lnTo>
                  <a:lnTo>
                    <a:pt x="202" y="274"/>
                  </a:lnTo>
                  <a:lnTo>
                    <a:pt x="210" y="274"/>
                  </a:lnTo>
                  <a:lnTo>
                    <a:pt x="193" y="264"/>
                  </a:lnTo>
                  <a:lnTo>
                    <a:pt x="184" y="270"/>
                  </a:lnTo>
                  <a:lnTo>
                    <a:pt x="169" y="270"/>
                  </a:lnTo>
                  <a:lnTo>
                    <a:pt x="169" y="280"/>
                  </a:lnTo>
                  <a:lnTo>
                    <a:pt x="161" y="280"/>
                  </a:lnTo>
                  <a:lnTo>
                    <a:pt x="153" y="285"/>
                  </a:lnTo>
                  <a:lnTo>
                    <a:pt x="146" y="285"/>
                  </a:lnTo>
                  <a:lnTo>
                    <a:pt x="144" y="280"/>
                  </a:lnTo>
                  <a:lnTo>
                    <a:pt x="128" y="275"/>
                  </a:lnTo>
                  <a:lnTo>
                    <a:pt x="136" y="261"/>
                  </a:lnTo>
                  <a:lnTo>
                    <a:pt x="151" y="251"/>
                  </a:lnTo>
                  <a:lnTo>
                    <a:pt x="151" y="245"/>
                  </a:lnTo>
                  <a:lnTo>
                    <a:pt x="134" y="241"/>
                  </a:lnTo>
                  <a:lnTo>
                    <a:pt x="127" y="241"/>
                  </a:lnTo>
                  <a:lnTo>
                    <a:pt x="118" y="251"/>
                  </a:lnTo>
                  <a:lnTo>
                    <a:pt x="111" y="247"/>
                  </a:lnTo>
                  <a:lnTo>
                    <a:pt x="94" y="252"/>
                  </a:lnTo>
                  <a:lnTo>
                    <a:pt x="78" y="242"/>
                  </a:lnTo>
                  <a:lnTo>
                    <a:pt x="61" y="242"/>
                  </a:lnTo>
                  <a:lnTo>
                    <a:pt x="61" y="238"/>
                  </a:lnTo>
                  <a:lnTo>
                    <a:pt x="52" y="228"/>
                  </a:lnTo>
                  <a:lnTo>
                    <a:pt x="45" y="228"/>
                  </a:lnTo>
                  <a:lnTo>
                    <a:pt x="28" y="223"/>
                  </a:lnTo>
                  <a:lnTo>
                    <a:pt x="12" y="229"/>
                  </a:lnTo>
                  <a:lnTo>
                    <a:pt x="3" y="229"/>
                  </a:lnTo>
                  <a:lnTo>
                    <a:pt x="3" y="211"/>
                  </a:lnTo>
                  <a:lnTo>
                    <a:pt x="0" y="180"/>
                  </a:lnTo>
                  <a:lnTo>
                    <a:pt x="7" y="150"/>
                  </a:lnTo>
                  <a:lnTo>
                    <a:pt x="15" y="131"/>
                  </a:lnTo>
                  <a:lnTo>
                    <a:pt x="12" y="97"/>
                  </a:lnTo>
                  <a:lnTo>
                    <a:pt x="28" y="71"/>
                  </a:lnTo>
                  <a:lnTo>
                    <a:pt x="25" y="42"/>
                  </a:lnTo>
                  <a:lnTo>
                    <a:pt x="35" y="56"/>
                  </a:lnTo>
                  <a:lnTo>
                    <a:pt x="43" y="65"/>
                  </a:lnTo>
                  <a:lnTo>
                    <a:pt x="46" y="115"/>
                  </a:lnTo>
                  <a:lnTo>
                    <a:pt x="38" y="126"/>
                  </a:lnTo>
                  <a:lnTo>
                    <a:pt x="30" y="140"/>
                  </a:lnTo>
                  <a:lnTo>
                    <a:pt x="48" y="140"/>
                  </a:lnTo>
                  <a:lnTo>
                    <a:pt x="48" y="150"/>
                  </a:lnTo>
                  <a:lnTo>
                    <a:pt x="56" y="149"/>
                  </a:lnTo>
                  <a:lnTo>
                    <a:pt x="55" y="144"/>
                  </a:lnTo>
                  <a:lnTo>
                    <a:pt x="72" y="149"/>
                  </a:lnTo>
                  <a:lnTo>
                    <a:pt x="81" y="153"/>
                  </a:lnTo>
                  <a:lnTo>
                    <a:pt x="97" y="143"/>
                  </a:lnTo>
                  <a:lnTo>
                    <a:pt x="97" y="138"/>
                  </a:lnTo>
                  <a:lnTo>
                    <a:pt x="104" y="138"/>
                  </a:lnTo>
                  <a:lnTo>
                    <a:pt x="104" y="133"/>
                  </a:lnTo>
                  <a:lnTo>
                    <a:pt x="112" y="137"/>
                  </a:lnTo>
                  <a:lnTo>
                    <a:pt x="137" y="137"/>
                  </a:lnTo>
                  <a:lnTo>
                    <a:pt x="154" y="147"/>
                  </a:lnTo>
                  <a:lnTo>
                    <a:pt x="186" y="146"/>
                  </a:lnTo>
                  <a:lnTo>
                    <a:pt x="187" y="156"/>
                  </a:lnTo>
                  <a:lnTo>
                    <a:pt x="196" y="156"/>
                  </a:lnTo>
                  <a:lnTo>
                    <a:pt x="219" y="150"/>
                  </a:lnTo>
                  <a:lnTo>
                    <a:pt x="228" y="150"/>
                  </a:lnTo>
                  <a:lnTo>
                    <a:pt x="236" y="154"/>
                  </a:lnTo>
                  <a:lnTo>
                    <a:pt x="236" y="144"/>
                  </a:lnTo>
                  <a:lnTo>
                    <a:pt x="261" y="144"/>
                  </a:lnTo>
                  <a:lnTo>
                    <a:pt x="259" y="138"/>
                  </a:lnTo>
                  <a:lnTo>
                    <a:pt x="252" y="134"/>
                  </a:lnTo>
                  <a:lnTo>
                    <a:pt x="259" y="134"/>
                  </a:lnTo>
                  <a:lnTo>
                    <a:pt x="277" y="128"/>
                  </a:lnTo>
                  <a:lnTo>
                    <a:pt x="284" y="133"/>
                  </a:lnTo>
                  <a:lnTo>
                    <a:pt x="317" y="133"/>
                  </a:lnTo>
                  <a:lnTo>
                    <a:pt x="326" y="127"/>
                  </a:lnTo>
                  <a:lnTo>
                    <a:pt x="324" y="123"/>
                  </a:lnTo>
                  <a:lnTo>
                    <a:pt x="317" y="123"/>
                  </a:lnTo>
                  <a:lnTo>
                    <a:pt x="316" y="108"/>
                  </a:lnTo>
                  <a:lnTo>
                    <a:pt x="357" y="107"/>
                  </a:lnTo>
                  <a:lnTo>
                    <a:pt x="356" y="102"/>
                  </a:lnTo>
                  <a:lnTo>
                    <a:pt x="364" y="97"/>
                  </a:lnTo>
                  <a:lnTo>
                    <a:pt x="373" y="101"/>
                  </a:lnTo>
                  <a:lnTo>
                    <a:pt x="382" y="101"/>
                  </a:lnTo>
                  <a:lnTo>
                    <a:pt x="373" y="97"/>
                  </a:lnTo>
                  <a:lnTo>
                    <a:pt x="372" y="77"/>
                  </a:lnTo>
                  <a:lnTo>
                    <a:pt x="354" y="72"/>
                  </a:lnTo>
                  <a:lnTo>
                    <a:pt x="354" y="52"/>
                  </a:lnTo>
                  <a:lnTo>
                    <a:pt x="337" y="54"/>
                  </a:lnTo>
                  <a:lnTo>
                    <a:pt x="337" y="48"/>
                  </a:lnTo>
                  <a:lnTo>
                    <a:pt x="362" y="38"/>
                  </a:lnTo>
                  <a:lnTo>
                    <a:pt x="386" y="32"/>
                  </a:lnTo>
                  <a:lnTo>
                    <a:pt x="395" y="32"/>
                  </a:lnTo>
                  <a:lnTo>
                    <a:pt x="393" y="28"/>
                  </a:lnTo>
                  <a:lnTo>
                    <a:pt x="402" y="26"/>
                  </a:lnTo>
                  <a:lnTo>
                    <a:pt x="402" y="22"/>
                  </a:lnTo>
                  <a:lnTo>
                    <a:pt x="411" y="22"/>
                  </a:lnTo>
                  <a:lnTo>
                    <a:pt x="409" y="16"/>
                  </a:lnTo>
                  <a:lnTo>
                    <a:pt x="402" y="12"/>
                  </a:lnTo>
                  <a:lnTo>
                    <a:pt x="458" y="10"/>
                  </a:lnTo>
                  <a:lnTo>
                    <a:pt x="458" y="6"/>
                  </a:lnTo>
                  <a:lnTo>
                    <a:pt x="500" y="5"/>
                  </a:lnTo>
                  <a:lnTo>
                    <a:pt x="507" y="0"/>
                  </a:lnTo>
                  <a:lnTo>
                    <a:pt x="524" y="9"/>
                  </a:lnTo>
                  <a:lnTo>
                    <a:pt x="549" y="13"/>
                  </a:lnTo>
                  <a:lnTo>
                    <a:pt x="557" y="19"/>
                  </a:lnTo>
                  <a:lnTo>
                    <a:pt x="566" y="23"/>
                  </a:lnTo>
                  <a:lnTo>
                    <a:pt x="566" y="29"/>
                  </a:lnTo>
                  <a:lnTo>
                    <a:pt x="557" y="29"/>
                  </a:lnTo>
                  <a:lnTo>
                    <a:pt x="608" y="42"/>
                  </a:lnTo>
                  <a:lnTo>
                    <a:pt x="608" y="48"/>
                  </a:lnTo>
                  <a:lnTo>
                    <a:pt x="599" y="52"/>
                  </a:lnTo>
                  <a:lnTo>
                    <a:pt x="608" y="58"/>
                  </a:lnTo>
                  <a:lnTo>
                    <a:pt x="601" y="72"/>
                  </a:lnTo>
                  <a:lnTo>
                    <a:pt x="616" y="77"/>
                  </a:lnTo>
                  <a:lnTo>
                    <a:pt x="634" y="87"/>
                  </a:lnTo>
                  <a:lnTo>
                    <a:pt x="634" y="81"/>
                  </a:lnTo>
                  <a:lnTo>
                    <a:pt x="650" y="77"/>
                  </a:lnTo>
                  <a:lnTo>
                    <a:pt x="650" y="81"/>
                  </a:lnTo>
                  <a:lnTo>
                    <a:pt x="676" y="95"/>
                  </a:lnTo>
                  <a:lnTo>
                    <a:pt x="684" y="105"/>
                  </a:lnTo>
                  <a:lnTo>
                    <a:pt x="676" y="105"/>
                  </a:lnTo>
                  <a:lnTo>
                    <a:pt x="668" y="120"/>
                  </a:lnTo>
                  <a:lnTo>
                    <a:pt x="693" y="124"/>
                  </a:lnTo>
                  <a:lnTo>
                    <a:pt x="701" y="130"/>
                  </a:lnTo>
                  <a:lnTo>
                    <a:pt x="678" y="154"/>
                  </a:lnTo>
                  <a:lnTo>
                    <a:pt x="678" y="160"/>
                  </a:lnTo>
                  <a:lnTo>
                    <a:pt x="670" y="160"/>
                  </a:lnTo>
                  <a:lnTo>
                    <a:pt x="671" y="170"/>
                  </a:lnTo>
                  <a:lnTo>
                    <a:pt x="678" y="170"/>
                  </a:lnTo>
                  <a:lnTo>
                    <a:pt x="680" y="179"/>
                  </a:lnTo>
                  <a:lnTo>
                    <a:pt x="696" y="185"/>
                  </a:lnTo>
                  <a:lnTo>
                    <a:pt x="704" y="189"/>
                  </a:lnTo>
                  <a:lnTo>
                    <a:pt x="713" y="199"/>
                  </a:lnTo>
                  <a:lnTo>
                    <a:pt x="714" y="228"/>
                  </a:lnTo>
                  <a:lnTo>
                    <a:pt x="722" y="228"/>
                  </a:lnTo>
                  <a:lnTo>
                    <a:pt x="723" y="242"/>
                  </a:lnTo>
                  <a:lnTo>
                    <a:pt x="714" y="244"/>
                  </a:lnTo>
                  <a:lnTo>
                    <a:pt x="723" y="258"/>
                  </a:lnTo>
                  <a:lnTo>
                    <a:pt x="716" y="268"/>
                  </a:lnTo>
                  <a:lnTo>
                    <a:pt x="724" y="268"/>
                  </a:lnTo>
                  <a:lnTo>
                    <a:pt x="733" y="277"/>
                  </a:lnTo>
                  <a:lnTo>
                    <a:pt x="733" y="283"/>
                  </a:lnTo>
                  <a:lnTo>
                    <a:pt x="724" y="283"/>
                  </a:lnTo>
                  <a:lnTo>
                    <a:pt x="758" y="301"/>
                  </a:lnTo>
                  <a:lnTo>
                    <a:pt x="776" y="326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5556250" y="2032000"/>
              <a:ext cx="2433638" cy="720725"/>
            </a:xfrm>
            <a:custGeom>
              <a:avLst/>
              <a:gdLst>
                <a:gd name="T0" fmla="*/ 1426 w 1533"/>
                <a:gd name="T1" fmla="*/ 318 h 454"/>
                <a:gd name="T2" fmla="*/ 1353 w 1533"/>
                <a:gd name="T3" fmla="*/ 322 h 454"/>
                <a:gd name="T4" fmla="*/ 1222 w 1533"/>
                <a:gd name="T5" fmla="*/ 252 h 454"/>
                <a:gd name="T6" fmla="*/ 1098 w 1533"/>
                <a:gd name="T7" fmla="*/ 184 h 454"/>
                <a:gd name="T8" fmla="*/ 1115 w 1533"/>
                <a:gd name="T9" fmla="*/ 239 h 454"/>
                <a:gd name="T10" fmla="*/ 1131 w 1533"/>
                <a:gd name="T11" fmla="*/ 259 h 454"/>
                <a:gd name="T12" fmla="*/ 1147 w 1533"/>
                <a:gd name="T13" fmla="*/ 299 h 454"/>
                <a:gd name="T14" fmla="*/ 1131 w 1533"/>
                <a:gd name="T15" fmla="*/ 322 h 454"/>
                <a:gd name="T16" fmla="*/ 1073 w 1533"/>
                <a:gd name="T17" fmla="*/ 331 h 454"/>
                <a:gd name="T18" fmla="*/ 1017 w 1533"/>
                <a:gd name="T19" fmla="*/ 324 h 454"/>
                <a:gd name="T20" fmla="*/ 935 w 1533"/>
                <a:gd name="T21" fmla="*/ 350 h 454"/>
                <a:gd name="T22" fmla="*/ 870 w 1533"/>
                <a:gd name="T23" fmla="*/ 310 h 454"/>
                <a:gd name="T24" fmla="*/ 788 w 1533"/>
                <a:gd name="T25" fmla="*/ 298 h 454"/>
                <a:gd name="T26" fmla="*/ 828 w 1533"/>
                <a:gd name="T27" fmla="*/ 274 h 454"/>
                <a:gd name="T28" fmla="*/ 756 w 1533"/>
                <a:gd name="T29" fmla="*/ 255 h 454"/>
                <a:gd name="T30" fmla="*/ 707 w 1533"/>
                <a:gd name="T31" fmla="*/ 269 h 454"/>
                <a:gd name="T32" fmla="*/ 660 w 1533"/>
                <a:gd name="T33" fmla="*/ 261 h 454"/>
                <a:gd name="T34" fmla="*/ 611 w 1533"/>
                <a:gd name="T35" fmla="*/ 261 h 454"/>
                <a:gd name="T36" fmla="*/ 546 w 1533"/>
                <a:gd name="T37" fmla="*/ 295 h 454"/>
                <a:gd name="T38" fmla="*/ 473 w 1533"/>
                <a:gd name="T39" fmla="*/ 327 h 454"/>
                <a:gd name="T40" fmla="*/ 481 w 1533"/>
                <a:gd name="T41" fmla="*/ 351 h 454"/>
                <a:gd name="T42" fmla="*/ 424 w 1533"/>
                <a:gd name="T43" fmla="*/ 356 h 454"/>
                <a:gd name="T44" fmla="*/ 323 w 1533"/>
                <a:gd name="T45" fmla="*/ 382 h 454"/>
                <a:gd name="T46" fmla="*/ 232 w 1533"/>
                <a:gd name="T47" fmla="*/ 422 h 454"/>
                <a:gd name="T48" fmla="*/ 42 w 1533"/>
                <a:gd name="T49" fmla="*/ 454 h 454"/>
                <a:gd name="T50" fmla="*/ 8 w 1533"/>
                <a:gd name="T51" fmla="*/ 419 h 454"/>
                <a:gd name="T52" fmla="*/ 32 w 1533"/>
                <a:gd name="T53" fmla="*/ 419 h 454"/>
                <a:gd name="T54" fmla="*/ 107 w 1533"/>
                <a:gd name="T55" fmla="*/ 374 h 454"/>
                <a:gd name="T56" fmla="*/ 48 w 1533"/>
                <a:gd name="T57" fmla="*/ 346 h 454"/>
                <a:gd name="T58" fmla="*/ 97 w 1533"/>
                <a:gd name="T59" fmla="*/ 305 h 454"/>
                <a:gd name="T60" fmla="*/ 172 w 1533"/>
                <a:gd name="T61" fmla="*/ 265 h 454"/>
                <a:gd name="T62" fmla="*/ 222 w 1533"/>
                <a:gd name="T63" fmla="*/ 269 h 454"/>
                <a:gd name="T64" fmla="*/ 239 w 1533"/>
                <a:gd name="T65" fmla="*/ 225 h 454"/>
                <a:gd name="T66" fmla="*/ 231 w 1533"/>
                <a:gd name="T67" fmla="*/ 196 h 454"/>
                <a:gd name="T68" fmla="*/ 290 w 1533"/>
                <a:gd name="T69" fmla="*/ 176 h 454"/>
                <a:gd name="T70" fmla="*/ 274 w 1533"/>
                <a:gd name="T71" fmla="*/ 151 h 454"/>
                <a:gd name="T72" fmla="*/ 257 w 1533"/>
                <a:gd name="T73" fmla="*/ 131 h 454"/>
                <a:gd name="T74" fmla="*/ 265 w 1533"/>
                <a:gd name="T75" fmla="*/ 91 h 454"/>
                <a:gd name="T76" fmla="*/ 342 w 1533"/>
                <a:gd name="T77" fmla="*/ 76 h 454"/>
                <a:gd name="T78" fmla="*/ 383 w 1533"/>
                <a:gd name="T79" fmla="*/ 70 h 454"/>
                <a:gd name="T80" fmla="*/ 457 w 1533"/>
                <a:gd name="T81" fmla="*/ 30 h 454"/>
                <a:gd name="T82" fmla="*/ 530 w 1533"/>
                <a:gd name="T83" fmla="*/ 40 h 454"/>
                <a:gd name="T84" fmla="*/ 546 w 1533"/>
                <a:gd name="T85" fmla="*/ 24 h 454"/>
                <a:gd name="T86" fmla="*/ 625 w 1533"/>
                <a:gd name="T87" fmla="*/ 14 h 454"/>
                <a:gd name="T88" fmla="*/ 738 w 1533"/>
                <a:gd name="T89" fmla="*/ 29 h 454"/>
                <a:gd name="T90" fmla="*/ 867 w 1533"/>
                <a:gd name="T91" fmla="*/ 21 h 454"/>
                <a:gd name="T92" fmla="*/ 958 w 1533"/>
                <a:gd name="T93" fmla="*/ 62 h 454"/>
                <a:gd name="T94" fmla="*/ 1016 w 1533"/>
                <a:gd name="T95" fmla="*/ 98 h 454"/>
                <a:gd name="T96" fmla="*/ 1065 w 1533"/>
                <a:gd name="T97" fmla="*/ 109 h 454"/>
                <a:gd name="T98" fmla="*/ 1122 w 1533"/>
                <a:gd name="T99" fmla="*/ 92 h 454"/>
                <a:gd name="T100" fmla="*/ 1138 w 1533"/>
                <a:gd name="T101" fmla="*/ 78 h 454"/>
                <a:gd name="T102" fmla="*/ 1188 w 1533"/>
                <a:gd name="T103" fmla="*/ 69 h 454"/>
                <a:gd name="T104" fmla="*/ 1253 w 1533"/>
                <a:gd name="T105" fmla="*/ 89 h 454"/>
                <a:gd name="T106" fmla="*/ 1286 w 1533"/>
                <a:gd name="T107" fmla="*/ 119 h 454"/>
                <a:gd name="T108" fmla="*/ 1312 w 1533"/>
                <a:gd name="T109" fmla="*/ 154 h 454"/>
                <a:gd name="T110" fmla="*/ 1344 w 1533"/>
                <a:gd name="T111" fmla="*/ 189 h 454"/>
                <a:gd name="T112" fmla="*/ 1377 w 1533"/>
                <a:gd name="T113" fmla="*/ 225 h 454"/>
                <a:gd name="T114" fmla="*/ 1459 w 1533"/>
                <a:gd name="T115" fmla="*/ 259 h 454"/>
                <a:gd name="T116" fmla="*/ 1501 w 1533"/>
                <a:gd name="T117" fmla="*/ 279 h 454"/>
                <a:gd name="T118" fmla="*/ 1517 w 1533"/>
                <a:gd name="T119" fmla="*/ 31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33" h="454">
                  <a:moveTo>
                    <a:pt x="1499" y="314"/>
                  </a:moveTo>
                  <a:lnTo>
                    <a:pt x="1475" y="299"/>
                  </a:lnTo>
                  <a:lnTo>
                    <a:pt x="1451" y="299"/>
                  </a:lnTo>
                  <a:lnTo>
                    <a:pt x="1442" y="304"/>
                  </a:lnTo>
                  <a:lnTo>
                    <a:pt x="1435" y="314"/>
                  </a:lnTo>
                  <a:lnTo>
                    <a:pt x="1426" y="318"/>
                  </a:lnTo>
                  <a:lnTo>
                    <a:pt x="1417" y="333"/>
                  </a:lnTo>
                  <a:lnTo>
                    <a:pt x="1410" y="333"/>
                  </a:lnTo>
                  <a:lnTo>
                    <a:pt x="1410" y="338"/>
                  </a:lnTo>
                  <a:lnTo>
                    <a:pt x="1384" y="338"/>
                  </a:lnTo>
                  <a:lnTo>
                    <a:pt x="1377" y="333"/>
                  </a:lnTo>
                  <a:lnTo>
                    <a:pt x="1353" y="322"/>
                  </a:lnTo>
                  <a:lnTo>
                    <a:pt x="1295" y="286"/>
                  </a:lnTo>
                  <a:lnTo>
                    <a:pt x="1286" y="276"/>
                  </a:lnTo>
                  <a:lnTo>
                    <a:pt x="1279" y="276"/>
                  </a:lnTo>
                  <a:lnTo>
                    <a:pt x="1262" y="266"/>
                  </a:lnTo>
                  <a:lnTo>
                    <a:pt x="1237" y="256"/>
                  </a:lnTo>
                  <a:lnTo>
                    <a:pt x="1222" y="252"/>
                  </a:lnTo>
                  <a:lnTo>
                    <a:pt x="1188" y="236"/>
                  </a:lnTo>
                  <a:lnTo>
                    <a:pt x="1171" y="222"/>
                  </a:lnTo>
                  <a:lnTo>
                    <a:pt x="1164" y="216"/>
                  </a:lnTo>
                  <a:lnTo>
                    <a:pt x="1147" y="210"/>
                  </a:lnTo>
                  <a:lnTo>
                    <a:pt x="1139" y="210"/>
                  </a:lnTo>
                  <a:lnTo>
                    <a:pt x="1098" y="184"/>
                  </a:lnTo>
                  <a:lnTo>
                    <a:pt x="1089" y="189"/>
                  </a:lnTo>
                  <a:lnTo>
                    <a:pt x="1098" y="194"/>
                  </a:lnTo>
                  <a:lnTo>
                    <a:pt x="1106" y="204"/>
                  </a:lnTo>
                  <a:lnTo>
                    <a:pt x="1098" y="209"/>
                  </a:lnTo>
                  <a:lnTo>
                    <a:pt x="1098" y="223"/>
                  </a:lnTo>
                  <a:lnTo>
                    <a:pt x="1115" y="239"/>
                  </a:lnTo>
                  <a:lnTo>
                    <a:pt x="1115" y="243"/>
                  </a:lnTo>
                  <a:lnTo>
                    <a:pt x="1098" y="253"/>
                  </a:lnTo>
                  <a:lnTo>
                    <a:pt x="1098" y="263"/>
                  </a:lnTo>
                  <a:lnTo>
                    <a:pt x="1122" y="263"/>
                  </a:lnTo>
                  <a:lnTo>
                    <a:pt x="1122" y="259"/>
                  </a:lnTo>
                  <a:lnTo>
                    <a:pt x="1131" y="259"/>
                  </a:lnTo>
                  <a:lnTo>
                    <a:pt x="1139" y="265"/>
                  </a:lnTo>
                  <a:lnTo>
                    <a:pt x="1122" y="274"/>
                  </a:lnTo>
                  <a:lnTo>
                    <a:pt x="1147" y="279"/>
                  </a:lnTo>
                  <a:lnTo>
                    <a:pt x="1139" y="284"/>
                  </a:lnTo>
                  <a:lnTo>
                    <a:pt x="1139" y="294"/>
                  </a:lnTo>
                  <a:lnTo>
                    <a:pt x="1147" y="299"/>
                  </a:lnTo>
                  <a:lnTo>
                    <a:pt x="1147" y="304"/>
                  </a:lnTo>
                  <a:lnTo>
                    <a:pt x="1155" y="310"/>
                  </a:lnTo>
                  <a:lnTo>
                    <a:pt x="1147" y="318"/>
                  </a:lnTo>
                  <a:lnTo>
                    <a:pt x="1155" y="324"/>
                  </a:lnTo>
                  <a:lnTo>
                    <a:pt x="1139" y="324"/>
                  </a:lnTo>
                  <a:lnTo>
                    <a:pt x="1131" y="322"/>
                  </a:lnTo>
                  <a:lnTo>
                    <a:pt x="1131" y="318"/>
                  </a:lnTo>
                  <a:lnTo>
                    <a:pt x="1115" y="318"/>
                  </a:lnTo>
                  <a:lnTo>
                    <a:pt x="1106" y="317"/>
                  </a:lnTo>
                  <a:lnTo>
                    <a:pt x="1106" y="322"/>
                  </a:lnTo>
                  <a:lnTo>
                    <a:pt x="1090" y="321"/>
                  </a:lnTo>
                  <a:lnTo>
                    <a:pt x="1073" y="331"/>
                  </a:lnTo>
                  <a:lnTo>
                    <a:pt x="1049" y="330"/>
                  </a:lnTo>
                  <a:lnTo>
                    <a:pt x="1042" y="324"/>
                  </a:lnTo>
                  <a:lnTo>
                    <a:pt x="1024" y="324"/>
                  </a:lnTo>
                  <a:lnTo>
                    <a:pt x="1024" y="328"/>
                  </a:lnTo>
                  <a:lnTo>
                    <a:pt x="1017" y="328"/>
                  </a:lnTo>
                  <a:lnTo>
                    <a:pt x="1017" y="324"/>
                  </a:lnTo>
                  <a:lnTo>
                    <a:pt x="1008" y="324"/>
                  </a:lnTo>
                  <a:lnTo>
                    <a:pt x="984" y="337"/>
                  </a:lnTo>
                  <a:lnTo>
                    <a:pt x="975" y="351"/>
                  </a:lnTo>
                  <a:lnTo>
                    <a:pt x="951" y="350"/>
                  </a:lnTo>
                  <a:lnTo>
                    <a:pt x="944" y="350"/>
                  </a:lnTo>
                  <a:lnTo>
                    <a:pt x="935" y="350"/>
                  </a:lnTo>
                  <a:lnTo>
                    <a:pt x="919" y="330"/>
                  </a:lnTo>
                  <a:lnTo>
                    <a:pt x="895" y="320"/>
                  </a:lnTo>
                  <a:lnTo>
                    <a:pt x="886" y="320"/>
                  </a:lnTo>
                  <a:lnTo>
                    <a:pt x="877" y="324"/>
                  </a:lnTo>
                  <a:lnTo>
                    <a:pt x="877" y="314"/>
                  </a:lnTo>
                  <a:lnTo>
                    <a:pt x="870" y="310"/>
                  </a:lnTo>
                  <a:lnTo>
                    <a:pt x="870" y="314"/>
                  </a:lnTo>
                  <a:lnTo>
                    <a:pt x="846" y="308"/>
                  </a:lnTo>
                  <a:lnTo>
                    <a:pt x="837" y="304"/>
                  </a:lnTo>
                  <a:lnTo>
                    <a:pt x="813" y="298"/>
                  </a:lnTo>
                  <a:lnTo>
                    <a:pt x="797" y="298"/>
                  </a:lnTo>
                  <a:lnTo>
                    <a:pt x="788" y="298"/>
                  </a:lnTo>
                  <a:lnTo>
                    <a:pt x="788" y="294"/>
                  </a:lnTo>
                  <a:lnTo>
                    <a:pt x="781" y="284"/>
                  </a:lnTo>
                  <a:lnTo>
                    <a:pt x="788" y="279"/>
                  </a:lnTo>
                  <a:lnTo>
                    <a:pt x="804" y="279"/>
                  </a:lnTo>
                  <a:lnTo>
                    <a:pt x="821" y="274"/>
                  </a:lnTo>
                  <a:lnTo>
                    <a:pt x="828" y="274"/>
                  </a:lnTo>
                  <a:lnTo>
                    <a:pt x="828" y="259"/>
                  </a:lnTo>
                  <a:lnTo>
                    <a:pt x="804" y="259"/>
                  </a:lnTo>
                  <a:lnTo>
                    <a:pt x="788" y="259"/>
                  </a:lnTo>
                  <a:lnTo>
                    <a:pt x="779" y="259"/>
                  </a:lnTo>
                  <a:lnTo>
                    <a:pt x="764" y="255"/>
                  </a:lnTo>
                  <a:lnTo>
                    <a:pt x="756" y="255"/>
                  </a:lnTo>
                  <a:lnTo>
                    <a:pt x="748" y="259"/>
                  </a:lnTo>
                  <a:lnTo>
                    <a:pt x="748" y="269"/>
                  </a:lnTo>
                  <a:lnTo>
                    <a:pt x="739" y="279"/>
                  </a:lnTo>
                  <a:lnTo>
                    <a:pt x="723" y="284"/>
                  </a:lnTo>
                  <a:lnTo>
                    <a:pt x="723" y="279"/>
                  </a:lnTo>
                  <a:lnTo>
                    <a:pt x="707" y="269"/>
                  </a:lnTo>
                  <a:lnTo>
                    <a:pt x="700" y="275"/>
                  </a:lnTo>
                  <a:lnTo>
                    <a:pt x="700" y="279"/>
                  </a:lnTo>
                  <a:lnTo>
                    <a:pt x="667" y="279"/>
                  </a:lnTo>
                  <a:lnTo>
                    <a:pt x="667" y="265"/>
                  </a:lnTo>
                  <a:lnTo>
                    <a:pt x="660" y="265"/>
                  </a:lnTo>
                  <a:lnTo>
                    <a:pt x="660" y="261"/>
                  </a:lnTo>
                  <a:lnTo>
                    <a:pt x="643" y="250"/>
                  </a:lnTo>
                  <a:lnTo>
                    <a:pt x="651" y="250"/>
                  </a:lnTo>
                  <a:lnTo>
                    <a:pt x="627" y="240"/>
                  </a:lnTo>
                  <a:lnTo>
                    <a:pt x="620" y="250"/>
                  </a:lnTo>
                  <a:lnTo>
                    <a:pt x="611" y="256"/>
                  </a:lnTo>
                  <a:lnTo>
                    <a:pt x="611" y="261"/>
                  </a:lnTo>
                  <a:lnTo>
                    <a:pt x="579" y="261"/>
                  </a:lnTo>
                  <a:lnTo>
                    <a:pt x="571" y="271"/>
                  </a:lnTo>
                  <a:lnTo>
                    <a:pt x="571" y="276"/>
                  </a:lnTo>
                  <a:lnTo>
                    <a:pt x="555" y="276"/>
                  </a:lnTo>
                  <a:lnTo>
                    <a:pt x="546" y="281"/>
                  </a:lnTo>
                  <a:lnTo>
                    <a:pt x="546" y="295"/>
                  </a:lnTo>
                  <a:lnTo>
                    <a:pt x="514" y="311"/>
                  </a:lnTo>
                  <a:lnTo>
                    <a:pt x="506" y="307"/>
                  </a:lnTo>
                  <a:lnTo>
                    <a:pt x="497" y="307"/>
                  </a:lnTo>
                  <a:lnTo>
                    <a:pt x="481" y="311"/>
                  </a:lnTo>
                  <a:lnTo>
                    <a:pt x="473" y="321"/>
                  </a:lnTo>
                  <a:lnTo>
                    <a:pt x="473" y="327"/>
                  </a:lnTo>
                  <a:lnTo>
                    <a:pt x="490" y="325"/>
                  </a:lnTo>
                  <a:lnTo>
                    <a:pt x="481" y="335"/>
                  </a:lnTo>
                  <a:lnTo>
                    <a:pt x="473" y="341"/>
                  </a:lnTo>
                  <a:lnTo>
                    <a:pt x="473" y="346"/>
                  </a:lnTo>
                  <a:lnTo>
                    <a:pt x="481" y="346"/>
                  </a:lnTo>
                  <a:lnTo>
                    <a:pt x="481" y="351"/>
                  </a:lnTo>
                  <a:lnTo>
                    <a:pt x="473" y="360"/>
                  </a:lnTo>
                  <a:lnTo>
                    <a:pt x="448" y="361"/>
                  </a:lnTo>
                  <a:lnTo>
                    <a:pt x="440" y="356"/>
                  </a:lnTo>
                  <a:lnTo>
                    <a:pt x="431" y="361"/>
                  </a:lnTo>
                  <a:lnTo>
                    <a:pt x="424" y="361"/>
                  </a:lnTo>
                  <a:lnTo>
                    <a:pt x="424" y="356"/>
                  </a:lnTo>
                  <a:lnTo>
                    <a:pt x="415" y="356"/>
                  </a:lnTo>
                  <a:lnTo>
                    <a:pt x="415" y="361"/>
                  </a:lnTo>
                  <a:lnTo>
                    <a:pt x="391" y="361"/>
                  </a:lnTo>
                  <a:lnTo>
                    <a:pt x="373" y="392"/>
                  </a:lnTo>
                  <a:lnTo>
                    <a:pt x="349" y="392"/>
                  </a:lnTo>
                  <a:lnTo>
                    <a:pt x="323" y="382"/>
                  </a:lnTo>
                  <a:lnTo>
                    <a:pt x="298" y="397"/>
                  </a:lnTo>
                  <a:lnTo>
                    <a:pt x="257" y="397"/>
                  </a:lnTo>
                  <a:lnTo>
                    <a:pt x="265" y="407"/>
                  </a:lnTo>
                  <a:lnTo>
                    <a:pt x="241" y="412"/>
                  </a:lnTo>
                  <a:lnTo>
                    <a:pt x="232" y="412"/>
                  </a:lnTo>
                  <a:lnTo>
                    <a:pt x="232" y="422"/>
                  </a:lnTo>
                  <a:lnTo>
                    <a:pt x="215" y="422"/>
                  </a:lnTo>
                  <a:lnTo>
                    <a:pt x="215" y="407"/>
                  </a:lnTo>
                  <a:lnTo>
                    <a:pt x="182" y="413"/>
                  </a:lnTo>
                  <a:lnTo>
                    <a:pt x="157" y="428"/>
                  </a:lnTo>
                  <a:lnTo>
                    <a:pt x="140" y="448"/>
                  </a:lnTo>
                  <a:lnTo>
                    <a:pt x="42" y="454"/>
                  </a:lnTo>
                  <a:lnTo>
                    <a:pt x="34" y="449"/>
                  </a:lnTo>
                  <a:lnTo>
                    <a:pt x="25" y="449"/>
                  </a:lnTo>
                  <a:lnTo>
                    <a:pt x="16" y="443"/>
                  </a:lnTo>
                  <a:lnTo>
                    <a:pt x="0" y="445"/>
                  </a:lnTo>
                  <a:lnTo>
                    <a:pt x="0" y="429"/>
                  </a:lnTo>
                  <a:lnTo>
                    <a:pt x="8" y="419"/>
                  </a:lnTo>
                  <a:lnTo>
                    <a:pt x="16" y="425"/>
                  </a:lnTo>
                  <a:lnTo>
                    <a:pt x="34" y="429"/>
                  </a:lnTo>
                  <a:lnTo>
                    <a:pt x="41" y="425"/>
                  </a:lnTo>
                  <a:lnTo>
                    <a:pt x="49" y="423"/>
                  </a:lnTo>
                  <a:lnTo>
                    <a:pt x="41" y="415"/>
                  </a:lnTo>
                  <a:lnTo>
                    <a:pt x="32" y="419"/>
                  </a:lnTo>
                  <a:lnTo>
                    <a:pt x="32" y="415"/>
                  </a:lnTo>
                  <a:lnTo>
                    <a:pt x="82" y="394"/>
                  </a:lnTo>
                  <a:lnTo>
                    <a:pt x="74" y="384"/>
                  </a:lnTo>
                  <a:lnTo>
                    <a:pt x="81" y="379"/>
                  </a:lnTo>
                  <a:lnTo>
                    <a:pt x="90" y="379"/>
                  </a:lnTo>
                  <a:lnTo>
                    <a:pt x="107" y="374"/>
                  </a:lnTo>
                  <a:lnTo>
                    <a:pt x="90" y="364"/>
                  </a:lnTo>
                  <a:lnTo>
                    <a:pt x="98" y="364"/>
                  </a:lnTo>
                  <a:lnTo>
                    <a:pt x="90" y="360"/>
                  </a:lnTo>
                  <a:lnTo>
                    <a:pt x="81" y="360"/>
                  </a:lnTo>
                  <a:lnTo>
                    <a:pt x="57" y="350"/>
                  </a:lnTo>
                  <a:lnTo>
                    <a:pt x="48" y="346"/>
                  </a:lnTo>
                  <a:lnTo>
                    <a:pt x="48" y="340"/>
                  </a:lnTo>
                  <a:lnTo>
                    <a:pt x="57" y="340"/>
                  </a:lnTo>
                  <a:lnTo>
                    <a:pt x="57" y="335"/>
                  </a:lnTo>
                  <a:lnTo>
                    <a:pt x="81" y="320"/>
                  </a:lnTo>
                  <a:lnTo>
                    <a:pt x="81" y="315"/>
                  </a:lnTo>
                  <a:lnTo>
                    <a:pt x="97" y="305"/>
                  </a:lnTo>
                  <a:lnTo>
                    <a:pt x="97" y="285"/>
                  </a:lnTo>
                  <a:lnTo>
                    <a:pt x="123" y="285"/>
                  </a:lnTo>
                  <a:lnTo>
                    <a:pt x="139" y="275"/>
                  </a:lnTo>
                  <a:lnTo>
                    <a:pt x="156" y="269"/>
                  </a:lnTo>
                  <a:lnTo>
                    <a:pt x="165" y="269"/>
                  </a:lnTo>
                  <a:lnTo>
                    <a:pt x="172" y="265"/>
                  </a:lnTo>
                  <a:lnTo>
                    <a:pt x="172" y="259"/>
                  </a:lnTo>
                  <a:lnTo>
                    <a:pt x="189" y="269"/>
                  </a:lnTo>
                  <a:lnTo>
                    <a:pt x="198" y="269"/>
                  </a:lnTo>
                  <a:lnTo>
                    <a:pt x="215" y="265"/>
                  </a:lnTo>
                  <a:lnTo>
                    <a:pt x="222" y="265"/>
                  </a:lnTo>
                  <a:lnTo>
                    <a:pt x="222" y="269"/>
                  </a:lnTo>
                  <a:lnTo>
                    <a:pt x="231" y="269"/>
                  </a:lnTo>
                  <a:lnTo>
                    <a:pt x="239" y="265"/>
                  </a:lnTo>
                  <a:lnTo>
                    <a:pt x="265" y="255"/>
                  </a:lnTo>
                  <a:lnTo>
                    <a:pt x="265" y="235"/>
                  </a:lnTo>
                  <a:lnTo>
                    <a:pt x="257" y="235"/>
                  </a:lnTo>
                  <a:lnTo>
                    <a:pt x="239" y="225"/>
                  </a:lnTo>
                  <a:lnTo>
                    <a:pt x="239" y="214"/>
                  </a:lnTo>
                  <a:lnTo>
                    <a:pt x="231" y="210"/>
                  </a:lnTo>
                  <a:lnTo>
                    <a:pt x="215" y="214"/>
                  </a:lnTo>
                  <a:lnTo>
                    <a:pt x="222" y="200"/>
                  </a:lnTo>
                  <a:lnTo>
                    <a:pt x="231" y="200"/>
                  </a:lnTo>
                  <a:lnTo>
                    <a:pt x="231" y="196"/>
                  </a:lnTo>
                  <a:lnTo>
                    <a:pt x="239" y="180"/>
                  </a:lnTo>
                  <a:lnTo>
                    <a:pt x="248" y="180"/>
                  </a:lnTo>
                  <a:lnTo>
                    <a:pt x="248" y="186"/>
                  </a:lnTo>
                  <a:lnTo>
                    <a:pt x="257" y="186"/>
                  </a:lnTo>
                  <a:lnTo>
                    <a:pt x="265" y="180"/>
                  </a:lnTo>
                  <a:lnTo>
                    <a:pt x="290" y="176"/>
                  </a:lnTo>
                  <a:lnTo>
                    <a:pt x="298" y="170"/>
                  </a:lnTo>
                  <a:lnTo>
                    <a:pt x="298" y="166"/>
                  </a:lnTo>
                  <a:lnTo>
                    <a:pt x="290" y="160"/>
                  </a:lnTo>
                  <a:lnTo>
                    <a:pt x="281" y="160"/>
                  </a:lnTo>
                  <a:lnTo>
                    <a:pt x="281" y="150"/>
                  </a:lnTo>
                  <a:lnTo>
                    <a:pt x="274" y="151"/>
                  </a:lnTo>
                  <a:lnTo>
                    <a:pt x="290" y="135"/>
                  </a:lnTo>
                  <a:lnTo>
                    <a:pt x="298" y="131"/>
                  </a:lnTo>
                  <a:lnTo>
                    <a:pt x="298" y="125"/>
                  </a:lnTo>
                  <a:lnTo>
                    <a:pt x="290" y="125"/>
                  </a:lnTo>
                  <a:lnTo>
                    <a:pt x="283" y="135"/>
                  </a:lnTo>
                  <a:lnTo>
                    <a:pt x="257" y="131"/>
                  </a:lnTo>
                  <a:lnTo>
                    <a:pt x="257" y="125"/>
                  </a:lnTo>
                  <a:lnTo>
                    <a:pt x="239" y="121"/>
                  </a:lnTo>
                  <a:lnTo>
                    <a:pt x="248" y="101"/>
                  </a:lnTo>
                  <a:lnTo>
                    <a:pt x="257" y="101"/>
                  </a:lnTo>
                  <a:lnTo>
                    <a:pt x="257" y="96"/>
                  </a:lnTo>
                  <a:lnTo>
                    <a:pt x="265" y="91"/>
                  </a:lnTo>
                  <a:lnTo>
                    <a:pt x="298" y="91"/>
                  </a:lnTo>
                  <a:lnTo>
                    <a:pt x="307" y="81"/>
                  </a:lnTo>
                  <a:lnTo>
                    <a:pt x="307" y="76"/>
                  </a:lnTo>
                  <a:lnTo>
                    <a:pt x="300" y="72"/>
                  </a:lnTo>
                  <a:lnTo>
                    <a:pt x="333" y="70"/>
                  </a:lnTo>
                  <a:lnTo>
                    <a:pt x="342" y="76"/>
                  </a:lnTo>
                  <a:lnTo>
                    <a:pt x="350" y="76"/>
                  </a:lnTo>
                  <a:lnTo>
                    <a:pt x="350" y="70"/>
                  </a:lnTo>
                  <a:lnTo>
                    <a:pt x="358" y="70"/>
                  </a:lnTo>
                  <a:lnTo>
                    <a:pt x="366" y="66"/>
                  </a:lnTo>
                  <a:lnTo>
                    <a:pt x="375" y="66"/>
                  </a:lnTo>
                  <a:lnTo>
                    <a:pt x="383" y="70"/>
                  </a:lnTo>
                  <a:lnTo>
                    <a:pt x="392" y="70"/>
                  </a:lnTo>
                  <a:lnTo>
                    <a:pt x="399" y="66"/>
                  </a:lnTo>
                  <a:lnTo>
                    <a:pt x="392" y="66"/>
                  </a:lnTo>
                  <a:lnTo>
                    <a:pt x="392" y="36"/>
                  </a:lnTo>
                  <a:lnTo>
                    <a:pt x="450" y="36"/>
                  </a:lnTo>
                  <a:lnTo>
                    <a:pt x="457" y="30"/>
                  </a:lnTo>
                  <a:lnTo>
                    <a:pt x="450" y="26"/>
                  </a:lnTo>
                  <a:lnTo>
                    <a:pt x="497" y="26"/>
                  </a:lnTo>
                  <a:lnTo>
                    <a:pt x="497" y="36"/>
                  </a:lnTo>
                  <a:lnTo>
                    <a:pt x="522" y="40"/>
                  </a:lnTo>
                  <a:lnTo>
                    <a:pt x="522" y="34"/>
                  </a:lnTo>
                  <a:lnTo>
                    <a:pt x="530" y="40"/>
                  </a:lnTo>
                  <a:lnTo>
                    <a:pt x="546" y="40"/>
                  </a:lnTo>
                  <a:lnTo>
                    <a:pt x="546" y="34"/>
                  </a:lnTo>
                  <a:lnTo>
                    <a:pt x="529" y="34"/>
                  </a:lnTo>
                  <a:lnTo>
                    <a:pt x="529" y="30"/>
                  </a:lnTo>
                  <a:lnTo>
                    <a:pt x="546" y="30"/>
                  </a:lnTo>
                  <a:lnTo>
                    <a:pt x="546" y="24"/>
                  </a:lnTo>
                  <a:lnTo>
                    <a:pt x="562" y="20"/>
                  </a:lnTo>
                  <a:lnTo>
                    <a:pt x="585" y="6"/>
                  </a:lnTo>
                  <a:lnTo>
                    <a:pt x="578" y="0"/>
                  </a:lnTo>
                  <a:lnTo>
                    <a:pt x="594" y="6"/>
                  </a:lnTo>
                  <a:lnTo>
                    <a:pt x="617" y="14"/>
                  </a:lnTo>
                  <a:lnTo>
                    <a:pt x="625" y="14"/>
                  </a:lnTo>
                  <a:lnTo>
                    <a:pt x="641" y="20"/>
                  </a:lnTo>
                  <a:lnTo>
                    <a:pt x="689" y="19"/>
                  </a:lnTo>
                  <a:lnTo>
                    <a:pt x="713" y="34"/>
                  </a:lnTo>
                  <a:lnTo>
                    <a:pt x="722" y="33"/>
                  </a:lnTo>
                  <a:lnTo>
                    <a:pt x="729" y="29"/>
                  </a:lnTo>
                  <a:lnTo>
                    <a:pt x="738" y="29"/>
                  </a:lnTo>
                  <a:lnTo>
                    <a:pt x="754" y="19"/>
                  </a:lnTo>
                  <a:lnTo>
                    <a:pt x="794" y="20"/>
                  </a:lnTo>
                  <a:lnTo>
                    <a:pt x="818" y="20"/>
                  </a:lnTo>
                  <a:lnTo>
                    <a:pt x="843" y="26"/>
                  </a:lnTo>
                  <a:lnTo>
                    <a:pt x="851" y="26"/>
                  </a:lnTo>
                  <a:lnTo>
                    <a:pt x="867" y="21"/>
                  </a:lnTo>
                  <a:lnTo>
                    <a:pt x="885" y="21"/>
                  </a:lnTo>
                  <a:lnTo>
                    <a:pt x="900" y="32"/>
                  </a:lnTo>
                  <a:lnTo>
                    <a:pt x="925" y="46"/>
                  </a:lnTo>
                  <a:lnTo>
                    <a:pt x="934" y="56"/>
                  </a:lnTo>
                  <a:lnTo>
                    <a:pt x="934" y="62"/>
                  </a:lnTo>
                  <a:lnTo>
                    <a:pt x="958" y="62"/>
                  </a:lnTo>
                  <a:lnTo>
                    <a:pt x="958" y="68"/>
                  </a:lnTo>
                  <a:lnTo>
                    <a:pt x="949" y="72"/>
                  </a:lnTo>
                  <a:lnTo>
                    <a:pt x="958" y="76"/>
                  </a:lnTo>
                  <a:lnTo>
                    <a:pt x="967" y="78"/>
                  </a:lnTo>
                  <a:lnTo>
                    <a:pt x="1000" y="98"/>
                  </a:lnTo>
                  <a:lnTo>
                    <a:pt x="1016" y="98"/>
                  </a:lnTo>
                  <a:lnTo>
                    <a:pt x="1024" y="104"/>
                  </a:lnTo>
                  <a:lnTo>
                    <a:pt x="1049" y="104"/>
                  </a:lnTo>
                  <a:lnTo>
                    <a:pt x="1049" y="109"/>
                  </a:lnTo>
                  <a:lnTo>
                    <a:pt x="1056" y="114"/>
                  </a:lnTo>
                  <a:lnTo>
                    <a:pt x="1056" y="109"/>
                  </a:lnTo>
                  <a:lnTo>
                    <a:pt x="1065" y="109"/>
                  </a:lnTo>
                  <a:lnTo>
                    <a:pt x="1082" y="105"/>
                  </a:lnTo>
                  <a:lnTo>
                    <a:pt x="1082" y="101"/>
                  </a:lnTo>
                  <a:lnTo>
                    <a:pt x="1098" y="101"/>
                  </a:lnTo>
                  <a:lnTo>
                    <a:pt x="1106" y="96"/>
                  </a:lnTo>
                  <a:lnTo>
                    <a:pt x="1106" y="91"/>
                  </a:lnTo>
                  <a:lnTo>
                    <a:pt x="1122" y="92"/>
                  </a:lnTo>
                  <a:lnTo>
                    <a:pt x="1131" y="86"/>
                  </a:lnTo>
                  <a:lnTo>
                    <a:pt x="1122" y="86"/>
                  </a:lnTo>
                  <a:lnTo>
                    <a:pt x="1122" y="82"/>
                  </a:lnTo>
                  <a:lnTo>
                    <a:pt x="1114" y="82"/>
                  </a:lnTo>
                  <a:lnTo>
                    <a:pt x="1114" y="72"/>
                  </a:lnTo>
                  <a:lnTo>
                    <a:pt x="1138" y="78"/>
                  </a:lnTo>
                  <a:lnTo>
                    <a:pt x="1155" y="73"/>
                  </a:lnTo>
                  <a:lnTo>
                    <a:pt x="1163" y="63"/>
                  </a:lnTo>
                  <a:lnTo>
                    <a:pt x="1163" y="59"/>
                  </a:lnTo>
                  <a:lnTo>
                    <a:pt x="1180" y="59"/>
                  </a:lnTo>
                  <a:lnTo>
                    <a:pt x="1180" y="63"/>
                  </a:lnTo>
                  <a:lnTo>
                    <a:pt x="1188" y="69"/>
                  </a:lnTo>
                  <a:lnTo>
                    <a:pt x="1188" y="73"/>
                  </a:lnTo>
                  <a:lnTo>
                    <a:pt x="1204" y="79"/>
                  </a:lnTo>
                  <a:lnTo>
                    <a:pt x="1213" y="79"/>
                  </a:lnTo>
                  <a:lnTo>
                    <a:pt x="1222" y="75"/>
                  </a:lnTo>
                  <a:lnTo>
                    <a:pt x="1262" y="81"/>
                  </a:lnTo>
                  <a:lnTo>
                    <a:pt x="1253" y="89"/>
                  </a:lnTo>
                  <a:lnTo>
                    <a:pt x="1262" y="91"/>
                  </a:lnTo>
                  <a:lnTo>
                    <a:pt x="1271" y="95"/>
                  </a:lnTo>
                  <a:lnTo>
                    <a:pt x="1271" y="105"/>
                  </a:lnTo>
                  <a:lnTo>
                    <a:pt x="1279" y="109"/>
                  </a:lnTo>
                  <a:lnTo>
                    <a:pt x="1279" y="119"/>
                  </a:lnTo>
                  <a:lnTo>
                    <a:pt x="1286" y="119"/>
                  </a:lnTo>
                  <a:lnTo>
                    <a:pt x="1286" y="125"/>
                  </a:lnTo>
                  <a:lnTo>
                    <a:pt x="1279" y="134"/>
                  </a:lnTo>
                  <a:lnTo>
                    <a:pt x="1286" y="134"/>
                  </a:lnTo>
                  <a:lnTo>
                    <a:pt x="1286" y="150"/>
                  </a:lnTo>
                  <a:lnTo>
                    <a:pt x="1304" y="150"/>
                  </a:lnTo>
                  <a:lnTo>
                    <a:pt x="1312" y="154"/>
                  </a:lnTo>
                  <a:lnTo>
                    <a:pt x="1319" y="164"/>
                  </a:lnTo>
                  <a:lnTo>
                    <a:pt x="1328" y="170"/>
                  </a:lnTo>
                  <a:lnTo>
                    <a:pt x="1328" y="174"/>
                  </a:lnTo>
                  <a:lnTo>
                    <a:pt x="1337" y="180"/>
                  </a:lnTo>
                  <a:lnTo>
                    <a:pt x="1337" y="184"/>
                  </a:lnTo>
                  <a:lnTo>
                    <a:pt x="1344" y="189"/>
                  </a:lnTo>
                  <a:lnTo>
                    <a:pt x="1353" y="199"/>
                  </a:lnTo>
                  <a:lnTo>
                    <a:pt x="1353" y="204"/>
                  </a:lnTo>
                  <a:lnTo>
                    <a:pt x="1361" y="209"/>
                  </a:lnTo>
                  <a:lnTo>
                    <a:pt x="1361" y="219"/>
                  </a:lnTo>
                  <a:lnTo>
                    <a:pt x="1368" y="219"/>
                  </a:lnTo>
                  <a:lnTo>
                    <a:pt x="1377" y="225"/>
                  </a:lnTo>
                  <a:lnTo>
                    <a:pt x="1386" y="235"/>
                  </a:lnTo>
                  <a:lnTo>
                    <a:pt x="1394" y="239"/>
                  </a:lnTo>
                  <a:lnTo>
                    <a:pt x="1410" y="245"/>
                  </a:lnTo>
                  <a:lnTo>
                    <a:pt x="1426" y="255"/>
                  </a:lnTo>
                  <a:lnTo>
                    <a:pt x="1459" y="255"/>
                  </a:lnTo>
                  <a:lnTo>
                    <a:pt x="1459" y="259"/>
                  </a:lnTo>
                  <a:lnTo>
                    <a:pt x="1468" y="265"/>
                  </a:lnTo>
                  <a:lnTo>
                    <a:pt x="1459" y="265"/>
                  </a:lnTo>
                  <a:lnTo>
                    <a:pt x="1459" y="269"/>
                  </a:lnTo>
                  <a:lnTo>
                    <a:pt x="1475" y="269"/>
                  </a:lnTo>
                  <a:lnTo>
                    <a:pt x="1492" y="279"/>
                  </a:lnTo>
                  <a:lnTo>
                    <a:pt x="1501" y="279"/>
                  </a:lnTo>
                  <a:lnTo>
                    <a:pt x="1501" y="275"/>
                  </a:lnTo>
                  <a:lnTo>
                    <a:pt x="1533" y="285"/>
                  </a:lnTo>
                  <a:lnTo>
                    <a:pt x="1533" y="295"/>
                  </a:lnTo>
                  <a:lnTo>
                    <a:pt x="1525" y="299"/>
                  </a:lnTo>
                  <a:lnTo>
                    <a:pt x="1525" y="305"/>
                  </a:lnTo>
                  <a:lnTo>
                    <a:pt x="1517" y="314"/>
                  </a:lnTo>
                  <a:lnTo>
                    <a:pt x="1499" y="314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-812800" y="2041525"/>
              <a:ext cx="814388" cy="195263"/>
            </a:xfrm>
            <a:custGeom>
              <a:avLst/>
              <a:gdLst>
                <a:gd name="T0" fmla="*/ 316 w 513"/>
                <a:gd name="T1" fmla="*/ 92 h 123"/>
                <a:gd name="T2" fmla="*/ 317 w 513"/>
                <a:gd name="T3" fmla="*/ 86 h 123"/>
                <a:gd name="T4" fmla="*/ 319 w 513"/>
                <a:gd name="T5" fmla="*/ 82 h 123"/>
                <a:gd name="T6" fmla="*/ 317 w 513"/>
                <a:gd name="T7" fmla="*/ 80 h 123"/>
                <a:gd name="T8" fmla="*/ 309 w 513"/>
                <a:gd name="T9" fmla="*/ 79 h 123"/>
                <a:gd name="T10" fmla="*/ 300 w 513"/>
                <a:gd name="T11" fmla="*/ 79 h 123"/>
                <a:gd name="T12" fmla="*/ 293 w 513"/>
                <a:gd name="T13" fmla="*/ 79 h 123"/>
                <a:gd name="T14" fmla="*/ 284 w 513"/>
                <a:gd name="T15" fmla="*/ 77 h 123"/>
                <a:gd name="T16" fmla="*/ 265 w 513"/>
                <a:gd name="T17" fmla="*/ 76 h 123"/>
                <a:gd name="T18" fmla="*/ 261 w 513"/>
                <a:gd name="T19" fmla="*/ 76 h 123"/>
                <a:gd name="T20" fmla="*/ 238 w 513"/>
                <a:gd name="T21" fmla="*/ 75 h 123"/>
                <a:gd name="T22" fmla="*/ 235 w 513"/>
                <a:gd name="T23" fmla="*/ 73 h 123"/>
                <a:gd name="T24" fmla="*/ 234 w 513"/>
                <a:gd name="T25" fmla="*/ 72 h 123"/>
                <a:gd name="T26" fmla="*/ 232 w 513"/>
                <a:gd name="T27" fmla="*/ 72 h 123"/>
                <a:gd name="T28" fmla="*/ 232 w 513"/>
                <a:gd name="T29" fmla="*/ 70 h 123"/>
                <a:gd name="T30" fmla="*/ 232 w 513"/>
                <a:gd name="T31" fmla="*/ 67 h 123"/>
                <a:gd name="T32" fmla="*/ 229 w 513"/>
                <a:gd name="T33" fmla="*/ 69 h 123"/>
                <a:gd name="T34" fmla="*/ 228 w 513"/>
                <a:gd name="T35" fmla="*/ 72 h 123"/>
                <a:gd name="T36" fmla="*/ 227 w 513"/>
                <a:gd name="T37" fmla="*/ 73 h 123"/>
                <a:gd name="T38" fmla="*/ 225 w 513"/>
                <a:gd name="T39" fmla="*/ 75 h 123"/>
                <a:gd name="T40" fmla="*/ 219 w 513"/>
                <a:gd name="T41" fmla="*/ 75 h 123"/>
                <a:gd name="T42" fmla="*/ 208 w 513"/>
                <a:gd name="T43" fmla="*/ 73 h 123"/>
                <a:gd name="T44" fmla="*/ 149 w 513"/>
                <a:gd name="T45" fmla="*/ 73 h 123"/>
                <a:gd name="T46" fmla="*/ 142 w 513"/>
                <a:gd name="T47" fmla="*/ 73 h 123"/>
                <a:gd name="T48" fmla="*/ 124 w 513"/>
                <a:gd name="T49" fmla="*/ 75 h 123"/>
                <a:gd name="T50" fmla="*/ 96 w 513"/>
                <a:gd name="T51" fmla="*/ 75 h 123"/>
                <a:gd name="T52" fmla="*/ 67 w 513"/>
                <a:gd name="T53" fmla="*/ 73 h 123"/>
                <a:gd name="T54" fmla="*/ 65 w 513"/>
                <a:gd name="T55" fmla="*/ 72 h 123"/>
                <a:gd name="T56" fmla="*/ 62 w 513"/>
                <a:gd name="T57" fmla="*/ 72 h 123"/>
                <a:gd name="T58" fmla="*/ 58 w 513"/>
                <a:gd name="T59" fmla="*/ 70 h 123"/>
                <a:gd name="T60" fmla="*/ 48 w 513"/>
                <a:gd name="T61" fmla="*/ 70 h 123"/>
                <a:gd name="T62" fmla="*/ 41 w 513"/>
                <a:gd name="T63" fmla="*/ 70 h 123"/>
                <a:gd name="T64" fmla="*/ 39 w 513"/>
                <a:gd name="T65" fmla="*/ 72 h 123"/>
                <a:gd name="T66" fmla="*/ 29 w 513"/>
                <a:gd name="T67" fmla="*/ 73 h 123"/>
                <a:gd name="T68" fmla="*/ 22 w 513"/>
                <a:gd name="T69" fmla="*/ 72 h 123"/>
                <a:gd name="T70" fmla="*/ 21 w 513"/>
                <a:gd name="T71" fmla="*/ 70 h 123"/>
                <a:gd name="T72" fmla="*/ 18 w 513"/>
                <a:gd name="T73" fmla="*/ 70 h 123"/>
                <a:gd name="T74" fmla="*/ 16 w 513"/>
                <a:gd name="T75" fmla="*/ 69 h 123"/>
                <a:gd name="T76" fmla="*/ 13 w 513"/>
                <a:gd name="T77" fmla="*/ 67 h 123"/>
                <a:gd name="T78" fmla="*/ 12 w 513"/>
                <a:gd name="T79" fmla="*/ 66 h 123"/>
                <a:gd name="T80" fmla="*/ 11 w 513"/>
                <a:gd name="T81" fmla="*/ 66 h 123"/>
                <a:gd name="T82" fmla="*/ 9 w 513"/>
                <a:gd name="T83" fmla="*/ 63 h 123"/>
                <a:gd name="T84" fmla="*/ 6 w 513"/>
                <a:gd name="T85" fmla="*/ 62 h 123"/>
                <a:gd name="T86" fmla="*/ 5 w 513"/>
                <a:gd name="T87" fmla="*/ 59 h 123"/>
                <a:gd name="T88" fmla="*/ 3 w 513"/>
                <a:gd name="T89" fmla="*/ 57 h 123"/>
                <a:gd name="T90" fmla="*/ 2 w 513"/>
                <a:gd name="T91" fmla="*/ 56 h 123"/>
                <a:gd name="T92" fmla="*/ 55 w 513"/>
                <a:gd name="T93" fmla="*/ 33 h 123"/>
                <a:gd name="T94" fmla="*/ 106 w 513"/>
                <a:gd name="T95" fmla="*/ 53 h 123"/>
                <a:gd name="T96" fmla="*/ 168 w 513"/>
                <a:gd name="T97" fmla="*/ 14 h 123"/>
                <a:gd name="T98" fmla="*/ 255 w 513"/>
                <a:gd name="T99" fmla="*/ 17 h 123"/>
                <a:gd name="T100" fmla="*/ 314 w 513"/>
                <a:gd name="T101" fmla="*/ 13 h 123"/>
                <a:gd name="T102" fmla="*/ 333 w 513"/>
                <a:gd name="T103" fmla="*/ 8 h 123"/>
                <a:gd name="T104" fmla="*/ 384 w 513"/>
                <a:gd name="T105" fmla="*/ 15 h 123"/>
                <a:gd name="T106" fmla="*/ 440 w 513"/>
                <a:gd name="T107" fmla="*/ 0 h 123"/>
                <a:gd name="T108" fmla="*/ 458 w 513"/>
                <a:gd name="T109" fmla="*/ 26 h 123"/>
                <a:gd name="T110" fmla="*/ 476 w 513"/>
                <a:gd name="T111" fmla="*/ 47 h 123"/>
                <a:gd name="T112" fmla="*/ 507 w 513"/>
                <a:gd name="T113" fmla="*/ 85 h 123"/>
                <a:gd name="T114" fmla="*/ 402 w 513"/>
                <a:gd name="T115" fmla="*/ 10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13" h="123">
                  <a:moveTo>
                    <a:pt x="314" y="95"/>
                  </a:moveTo>
                  <a:lnTo>
                    <a:pt x="314" y="93"/>
                  </a:lnTo>
                  <a:lnTo>
                    <a:pt x="316" y="93"/>
                  </a:lnTo>
                  <a:lnTo>
                    <a:pt x="316" y="92"/>
                  </a:lnTo>
                  <a:lnTo>
                    <a:pt x="316" y="92"/>
                  </a:lnTo>
                  <a:lnTo>
                    <a:pt x="316" y="90"/>
                  </a:lnTo>
                  <a:lnTo>
                    <a:pt x="317" y="90"/>
                  </a:lnTo>
                  <a:lnTo>
                    <a:pt x="317" y="87"/>
                  </a:lnTo>
                  <a:lnTo>
                    <a:pt x="317" y="87"/>
                  </a:lnTo>
                  <a:lnTo>
                    <a:pt x="317" y="86"/>
                  </a:lnTo>
                  <a:lnTo>
                    <a:pt x="319" y="86"/>
                  </a:lnTo>
                  <a:lnTo>
                    <a:pt x="319" y="83"/>
                  </a:lnTo>
                  <a:lnTo>
                    <a:pt x="319" y="83"/>
                  </a:lnTo>
                  <a:lnTo>
                    <a:pt x="319" y="82"/>
                  </a:lnTo>
                  <a:lnTo>
                    <a:pt x="319" y="82"/>
                  </a:lnTo>
                  <a:lnTo>
                    <a:pt x="319" y="82"/>
                  </a:lnTo>
                  <a:lnTo>
                    <a:pt x="319" y="82"/>
                  </a:lnTo>
                  <a:lnTo>
                    <a:pt x="319" y="80"/>
                  </a:lnTo>
                  <a:lnTo>
                    <a:pt x="317" y="80"/>
                  </a:lnTo>
                  <a:lnTo>
                    <a:pt x="317" y="80"/>
                  </a:lnTo>
                  <a:lnTo>
                    <a:pt x="314" y="80"/>
                  </a:lnTo>
                  <a:lnTo>
                    <a:pt x="314" y="80"/>
                  </a:lnTo>
                  <a:lnTo>
                    <a:pt x="310" y="80"/>
                  </a:lnTo>
                  <a:lnTo>
                    <a:pt x="310" y="79"/>
                  </a:lnTo>
                  <a:lnTo>
                    <a:pt x="309" y="79"/>
                  </a:lnTo>
                  <a:lnTo>
                    <a:pt x="309" y="79"/>
                  </a:lnTo>
                  <a:lnTo>
                    <a:pt x="306" y="79"/>
                  </a:lnTo>
                  <a:lnTo>
                    <a:pt x="306" y="79"/>
                  </a:lnTo>
                  <a:lnTo>
                    <a:pt x="300" y="79"/>
                  </a:lnTo>
                  <a:lnTo>
                    <a:pt x="300" y="79"/>
                  </a:lnTo>
                  <a:lnTo>
                    <a:pt x="300" y="79"/>
                  </a:lnTo>
                  <a:lnTo>
                    <a:pt x="300" y="79"/>
                  </a:lnTo>
                  <a:lnTo>
                    <a:pt x="297" y="79"/>
                  </a:lnTo>
                  <a:lnTo>
                    <a:pt x="297" y="79"/>
                  </a:lnTo>
                  <a:lnTo>
                    <a:pt x="293" y="79"/>
                  </a:lnTo>
                  <a:lnTo>
                    <a:pt x="293" y="77"/>
                  </a:lnTo>
                  <a:lnTo>
                    <a:pt x="288" y="77"/>
                  </a:lnTo>
                  <a:lnTo>
                    <a:pt x="288" y="77"/>
                  </a:lnTo>
                  <a:lnTo>
                    <a:pt x="284" y="77"/>
                  </a:lnTo>
                  <a:lnTo>
                    <a:pt x="284" y="77"/>
                  </a:lnTo>
                  <a:lnTo>
                    <a:pt x="274" y="77"/>
                  </a:lnTo>
                  <a:lnTo>
                    <a:pt x="274" y="77"/>
                  </a:lnTo>
                  <a:lnTo>
                    <a:pt x="267" y="77"/>
                  </a:lnTo>
                  <a:lnTo>
                    <a:pt x="267" y="76"/>
                  </a:lnTo>
                  <a:lnTo>
                    <a:pt x="265" y="76"/>
                  </a:lnTo>
                  <a:lnTo>
                    <a:pt x="265" y="76"/>
                  </a:lnTo>
                  <a:lnTo>
                    <a:pt x="264" y="76"/>
                  </a:lnTo>
                  <a:lnTo>
                    <a:pt x="264" y="76"/>
                  </a:lnTo>
                  <a:lnTo>
                    <a:pt x="261" y="76"/>
                  </a:lnTo>
                  <a:lnTo>
                    <a:pt x="261" y="76"/>
                  </a:lnTo>
                  <a:lnTo>
                    <a:pt x="251" y="76"/>
                  </a:lnTo>
                  <a:lnTo>
                    <a:pt x="251" y="75"/>
                  </a:lnTo>
                  <a:lnTo>
                    <a:pt x="247" y="75"/>
                  </a:lnTo>
                  <a:lnTo>
                    <a:pt x="247" y="75"/>
                  </a:lnTo>
                  <a:lnTo>
                    <a:pt x="238" y="75"/>
                  </a:lnTo>
                  <a:lnTo>
                    <a:pt x="238" y="75"/>
                  </a:lnTo>
                  <a:lnTo>
                    <a:pt x="237" y="75"/>
                  </a:lnTo>
                  <a:lnTo>
                    <a:pt x="237" y="75"/>
                  </a:lnTo>
                  <a:lnTo>
                    <a:pt x="235" y="75"/>
                  </a:lnTo>
                  <a:lnTo>
                    <a:pt x="235" y="73"/>
                  </a:lnTo>
                  <a:lnTo>
                    <a:pt x="234" y="73"/>
                  </a:lnTo>
                  <a:lnTo>
                    <a:pt x="234" y="73"/>
                  </a:lnTo>
                  <a:lnTo>
                    <a:pt x="235" y="73"/>
                  </a:lnTo>
                  <a:lnTo>
                    <a:pt x="235" y="72"/>
                  </a:lnTo>
                  <a:lnTo>
                    <a:pt x="234" y="72"/>
                  </a:lnTo>
                  <a:lnTo>
                    <a:pt x="234" y="72"/>
                  </a:lnTo>
                  <a:lnTo>
                    <a:pt x="232" y="72"/>
                  </a:lnTo>
                  <a:lnTo>
                    <a:pt x="232" y="72"/>
                  </a:lnTo>
                  <a:lnTo>
                    <a:pt x="232" y="72"/>
                  </a:lnTo>
                  <a:lnTo>
                    <a:pt x="232" y="72"/>
                  </a:lnTo>
                  <a:lnTo>
                    <a:pt x="231" y="72"/>
                  </a:lnTo>
                  <a:lnTo>
                    <a:pt x="231" y="70"/>
                  </a:lnTo>
                  <a:lnTo>
                    <a:pt x="232" y="70"/>
                  </a:lnTo>
                  <a:lnTo>
                    <a:pt x="232" y="70"/>
                  </a:lnTo>
                  <a:lnTo>
                    <a:pt x="232" y="70"/>
                  </a:lnTo>
                  <a:lnTo>
                    <a:pt x="232" y="69"/>
                  </a:lnTo>
                  <a:lnTo>
                    <a:pt x="234" y="69"/>
                  </a:lnTo>
                  <a:lnTo>
                    <a:pt x="234" y="69"/>
                  </a:lnTo>
                  <a:lnTo>
                    <a:pt x="232" y="69"/>
                  </a:lnTo>
                  <a:lnTo>
                    <a:pt x="232" y="67"/>
                  </a:lnTo>
                  <a:lnTo>
                    <a:pt x="231" y="67"/>
                  </a:lnTo>
                  <a:lnTo>
                    <a:pt x="231" y="69"/>
                  </a:lnTo>
                  <a:lnTo>
                    <a:pt x="231" y="69"/>
                  </a:lnTo>
                  <a:lnTo>
                    <a:pt x="231" y="69"/>
                  </a:lnTo>
                  <a:lnTo>
                    <a:pt x="229" y="69"/>
                  </a:lnTo>
                  <a:lnTo>
                    <a:pt x="229" y="69"/>
                  </a:lnTo>
                  <a:lnTo>
                    <a:pt x="229" y="69"/>
                  </a:lnTo>
                  <a:lnTo>
                    <a:pt x="229" y="70"/>
                  </a:lnTo>
                  <a:lnTo>
                    <a:pt x="228" y="70"/>
                  </a:lnTo>
                  <a:lnTo>
                    <a:pt x="228" y="72"/>
                  </a:lnTo>
                  <a:lnTo>
                    <a:pt x="228" y="72"/>
                  </a:lnTo>
                  <a:lnTo>
                    <a:pt x="228" y="72"/>
                  </a:lnTo>
                  <a:lnTo>
                    <a:pt x="227" y="72"/>
                  </a:lnTo>
                  <a:lnTo>
                    <a:pt x="227" y="73"/>
                  </a:lnTo>
                  <a:lnTo>
                    <a:pt x="227" y="73"/>
                  </a:lnTo>
                  <a:lnTo>
                    <a:pt x="227" y="73"/>
                  </a:lnTo>
                  <a:lnTo>
                    <a:pt x="225" y="73"/>
                  </a:lnTo>
                  <a:lnTo>
                    <a:pt x="225" y="75"/>
                  </a:lnTo>
                  <a:lnTo>
                    <a:pt x="225" y="75"/>
                  </a:lnTo>
                  <a:lnTo>
                    <a:pt x="225" y="75"/>
                  </a:lnTo>
                  <a:lnTo>
                    <a:pt x="224" y="75"/>
                  </a:lnTo>
                  <a:lnTo>
                    <a:pt x="224" y="75"/>
                  </a:lnTo>
                  <a:lnTo>
                    <a:pt x="221" y="75"/>
                  </a:lnTo>
                  <a:lnTo>
                    <a:pt x="221" y="75"/>
                  </a:lnTo>
                  <a:lnTo>
                    <a:pt x="219" y="75"/>
                  </a:lnTo>
                  <a:lnTo>
                    <a:pt x="219" y="75"/>
                  </a:lnTo>
                  <a:lnTo>
                    <a:pt x="212" y="75"/>
                  </a:lnTo>
                  <a:lnTo>
                    <a:pt x="212" y="75"/>
                  </a:lnTo>
                  <a:lnTo>
                    <a:pt x="208" y="75"/>
                  </a:lnTo>
                  <a:lnTo>
                    <a:pt x="208" y="73"/>
                  </a:lnTo>
                  <a:lnTo>
                    <a:pt x="192" y="73"/>
                  </a:lnTo>
                  <a:lnTo>
                    <a:pt x="192" y="73"/>
                  </a:lnTo>
                  <a:lnTo>
                    <a:pt x="173" y="73"/>
                  </a:lnTo>
                  <a:lnTo>
                    <a:pt x="173" y="73"/>
                  </a:lnTo>
                  <a:lnTo>
                    <a:pt x="149" y="73"/>
                  </a:lnTo>
                  <a:lnTo>
                    <a:pt x="149" y="73"/>
                  </a:lnTo>
                  <a:lnTo>
                    <a:pt x="144" y="73"/>
                  </a:lnTo>
                  <a:lnTo>
                    <a:pt x="144" y="73"/>
                  </a:lnTo>
                  <a:lnTo>
                    <a:pt x="142" y="73"/>
                  </a:lnTo>
                  <a:lnTo>
                    <a:pt x="142" y="73"/>
                  </a:lnTo>
                  <a:lnTo>
                    <a:pt x="140" y="73"/>
                  </a:lnTo>
                  <a:lnTo>
                    <a:pt x="140" y="73"/>
                  </a:lnTo>
                  <a:lnTo>
                    <a:pt x="126" y="73"/>
                  </a:lnTo>
                  <a:lnTo>
                    <a:pt x="126" y="75"/>
                  </a:lnTo>
                  <a:lnTo>
                    <a:pt x="124" y="75"/>
                  </a:lnTo>
                  <a:lnTo>
                    <a:pt x="124" y="73"/>
                  </a:lnTo>
                  <a:lnTo>
                    <a:pt x="103" y="73"/>
                  </a:lnTo>
                  <a:lnTo>
                    <a:pt x="103" y="75"/>
                  </a:lnTo>
                  <a:lnTo>
                    <a:pt x="96" y="75"/>
                  </a:lnTo>
                  <a:lnTo>
                    <a:pt x="96" y="75"/>
                  </a:lnTo>
                  <a:lnTo>
                    <a:pt x="70" y="75"/>
                  </a:lnTo>
                  <a:lnTo>
                    <a:pt x="70" y="75"/>
                  </a:lnTo>
                  <a:lnTo>
                    <a:pt x="68" y="75"/>
                  </a:lnTo>
                  <a:lnTo>
                    <a:pt x="68" y="73"/>
                  </a:lnTo>
                  <a:lnTo>
                    <a:pt x="67" y="73"/>
                  </a:lnTo>
                  <a:lnTo>
                    <a:pt x="67" y="73"/>
                  </a:lnTo>
                  <a:lnTo>
                    <a:pt x="65" y="73"/>
                  </a:lnTo>
                  <a:lnTo>
                    <a:pt x="65" y="72"/>
                  </a:lnTo>
                  <a:lnTo>
                    <a:pt x="65" y="72"/>
                  </a:lnTo>
                  <a:lnTo>
                    <a:pt x="65" y="72"/>
                  </a:lnTo>
                  <a:lnTo>
                    <a:pt x="64" y="72"/>
                  </a:lnTo>
                  <a:lnTo>
                    <a:pt x="64" y="72"/>
                  </a:lnTo>
                  <a:lnTo>
                    <a:pt x="62" y="72"/>
                  </a:lnTo>
                  <a:lnTo>
                    <a:pt x="62" y="72"/>
                  </a:lnTo>
                  <a:lnTo>
                    <a:pt x="62" y="72"/>
                  </a:lnTo>
                  <a:lnTo>
                    <a:pt x="62" y="70"/>
                  </a:lnTo>
                  <a:lnTo>
                    <a:pt x="60" y="70"/>
                  </a:lnTo>
                  <a:lnTo>
                    <a:pt x="60" y="70"/>
                  </a:lnTo>
                  <a:lnTo>
                    <a:pt x="58" y="70"/>
                  </a:lnTo>
                  <a:lnTo>
                    <a:pt x="58" y="70"/>
                  </a:lnTo>
                  <a:lnTo>
                    <a:pt x="58" y="70"/>
                  </a:lnTo>
                  <a:lnTo>
                    <a:pt x="58" y="70"/>
                  </a:lnTo>
                  <a:lnTo>
                    <a:pt x="49" y="70"/>
                  </a:lnTo>
                  <a:lnTo>
                    <a:pt x="49" y="70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7" y="70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41" y="70"/>
                  </a:lnTo>
                  <a:lnTo>
                    <a:pt x="41" y="72"/>
                  </a:lnTo>
                  <a:lnTo>
                    <a:pt x="39" y="72"/>
                  </a:lnTo>
                  <a:lnTo>
                    <a:pt x="39" y="72"/>
                  </a:lnTo>
                  <a:lnTo>
                    <a:pt x="39" y="72"/>
                  </a:lnTo>
                  <a:lnTo>
                    <a:pt x="39" y="72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6" y="72"/>
                  </a:lnTo>
                  <a:lnTo>
                    <a:pt x="36" y="73"/>
                  </a:lnTo>
                  <a:lnTo>
                    <a:pt x="29" y="73"/>
                  </a:lnTo>
                  <a:lnTo>
                    <a:pt x="29" y="72"/>
                  </a:lnTo>
                  <a:lnTo>
                    <a:pt x="25" y="72"/>
                  </a:lnTo>
                  <a:lnTo>
                    <a:pt x="25" y="72"/>
                  </a:lnTo>
                  <a:lnTo>
                    <a:pt x="24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1" y="72"/>
                  </a:lnTo>
                  <a:lnTo>
                    <a:pt x="21" y="70"/>
                  </a:lnTo>
                  <a:lnTo>
                    <a:pt x="21" y="70"/>
                  </a:lnTo>
                  <a:lnTo>
                    <a:pt x="21" y="70"/>
                  </a:lnTo>
                  <a:lnTo>
                    <a:pt x="19" y="70"/>
                  </a:lnTo>
                  <a:lnTo>
                    <a:pt x="19" y="7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8" y="69"/>
                  </a:lnTo>
                  <a:lnTo>
                    <a:pt x="16" y="69"/>
                  </a:lnTo>
                  <a:lnTo>
                    <a:pt x="16" y="69"/>
                  </a:lnTo>
                  <a:lnTo>
                    <a:pt x="16" y="69"/>
                  </a:lnTo>
                  <a:lnTo>
                    <a:pt x="16" y="69"/>
                  </a:lnTo>
                  <a:lnTo>
                    <a:pt x="15" y="69"/>
                  </a:lnTo>
                  <a:lnTo>
                    <a:pt x="15" y="69"/>
                  </a:lnTo>
                  <a:lnTo>
                    <a:pt x="15" y="69"/>
                  </a:lnTo>
                  <a:lnTo>
                    <a:pt x="15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1" y="66"/>
                  </a:lnTo>
                  <a:lnTo>
                    <a:pt x="11" y="66"/>
                  </a:lnTo>
                  <a:lnTo>
                    <a:pt x="11" y="66"/>
                  </a:lnTo>
                  <a:lnTo>
                    <a:pt x="11" y="64"/>
                  </a:lnTo>
                  <a:lnTo>
                    <a:pt x="9" y="64"/>
                  </a:lnTo>
                  <a:lnTo>
                    <a:pt x="9" y="63"/>
                  </a:lnTo>
                  <a:lnTo>
                    <a:pt x="9" y="63"/>
                  </a:lnTo>
                  <a:lnTo>
                    <a:pt x="9" y="63"/>
                  </a:lnTo>
                  <a:lnTo>
                    <a:pt x="8" y="63"/>
                  </a:lnTo>
                  <a:lnTo>
                    <a:pt x="8" y="62"/>
                  </a:lnTo>
                  <a:lnTo>
                    <a:pt x="8" y="62"/>
                  </a:lnTo>
                  <a:lnTo>
                    <a:pt x="8" y="62"/>
                  </a:lnTo>
                  <a:lnTo>
                    <a:pt x="6" y="62"/>
                  </a:lnTo>
                  <a:lnTo>
                    <a:pt x="6" y="60"/>
                  </a:lnTo>
                  <a:lnTo>
                    <a:pt x="6" y="60"/>
                  </a:lnTo>
                  <a:lnTo>
                    <a:pt x="6" y="60"/>
                  </a:lnTo>
                  <a:lnTo>
                    <a:pt x="5" y="60"/>
                  </a:lnTo>
                  <a:lnTo>
                    <a:pt x="5" y="59"/>
                  </a:lnTo>
                  <a:lnTo>
                    <a:pt x="5" y="59"/>
                  </a:lnTo>
                  <a:lnTo>
                    <a:pt x="5" y="57"/>
                  </a:lnTo>
                  <a:lnTo>
                    <a:pt x="3" y="57"/>
                  </a:lnTo>
                  <a:lnTo>
                    <a:pt x="3" y="57"/>
                  </a:lnTo>
                  <a:lnTo>
                    <a:pt x="3" y="57"/>
                  </a:lnTo>
                  <a:lnTo>
                    <a:pt x="3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0" y="56"/>
                  </a:lnTo>
                  <a:lnTo>
                    <a:pt x="21" y="43"/>
                  </a:lnTo>
                  <a:lnTo>
                    <a:pt x="45" y="18"/>
                  </a:lnTo>
                  <a:lnTo>
                    <a:pt x="45" y="23"/>
                  </a:lnTo>
                  <a:lnTo>
                    <a:pt x="55" y="33"/>
                  </a:lnTo>
                  <a:lnTo>
                    <a:pt x="75" y="43"/>
                  </a:lnTo>
                  <a:lnTo>
                    <a:pt x="77" y="59"/>
                  </a:lnTo>
                  <a:lnTo>
                    <a:pt x="87" y="59"/>
                  </a:lnTo>
                  <a:lnTo>
                    <a:pt x="96" y="53"/>
                  </a:lnTo>
                  <a:lnTo>
                    <a:pt x="106" y="53"/>
                  </a:lnTo>
                  <a:lnTo>
                    <a:pt x="106" y="59"/>
                  </a:lnTo>
                  <a:lnTo>
                    <a:pt x="123" y="49"/>
                  </a:lnTo>
                  <a:lnTo>
                    <a:pt x="152" y="40"/>
                  </a:lnTo>
                  <a:lnTo>
                    <a:pt x="168" y="20"/>
                  </a:lnTo>
                  <a:lnTo>
                    <a:pt x="168" y="14"/>
                  </a:lnTo>
                  <a:lnTo>
                    <a:pt x="196" y="15"/>
                  </a:lnTo>
                  <a:lnTo>
                    <a:pt x="234" y="5"/>
                  </a:lnTo>
                  <a:lnTo>
                    <a:pt x="234" y="11"/>
                  </a:lnTo>
                  <a:lnTo>
                    <a:pt x="254" y="11"/>
                  </a:lnTo>
                  <a:lnTo>
                    <a:pt x="255" y="17"/>
                  </a:lnTo>
                  <a:lnTo>
                    <a:pt x="265" y="17"/>
                  </a:lnTo>
                  <a:lnTo>
                    <a:pt x="296" y="23"/>
                  </a:lnTo>
                  <a:lnTo>
                    <a:pt x="306" y="23"/>
                  </a:lnTo>
                  <a:lnTo>
                    <a:pt x="304" y="18"/>
                  </a:lnTo>
                  <a:lnTo>
                    <a:pt x="314" y="13"/>
                  </a:lnTo>
                  <a:lnTo>
                    <a:pt x="324" y="14"/>
                  </a:lnTo>
                  <a:lnTo>
                    <a:pt x="326" y="18"/>
                  </a:lnTo>
                  <a:lnTo>
                    <a:pt x="336" y="18"/>
                  </a:lnTo>
                  <a:lnTo>
                    <a:pt x="335" y="14"/>
                  </a:lnTo>
                  <a:lnTo>
                    <a:pt x="333" y="8"/>
                  </a:lnTo>
                  <a:lnTo>
                    <a:pt x="352" y="4"/>
                  </a:lnTo>
                  <a:lnTo>
                    <a:pt x="360" y="4"/>
                  </a:lnTo>
                  <a:lnTo>
                    <a:pt x="373" y="14"/>
                  </a:lnTo>
                  <a:lnTo>
                    <a:pt x="375" y="20"/>
                  </a:lnTo>
                  <a:lnTo>
                    <a:pt x="384" y="15"/>
                  </a:lnTo>
                  <a:lnTo>
                    <a:pt x="401" y="10"/>
                  </a:lnTo>
                  <a:lnTo>
                    <a:pt x="408" y="4"/>
                  </a:lnTo>
                  <a:lnTo>
                    <a:pt x="417" y="4"/>
                  </a:lnTo>
                  <a:lnTo>
                    <a:pt x="422" y="0"/>
                  </a:lnTo>
                  <a:lnTo>
                    <a:pt x="440" y="0"/>
                  </a:lnTo>
                  <a:lnTo>
                    <a:pt x="444" y="10"/>
                  </a:lnTo>
                  <a:lnTo>
                    <a:pt x="454" y="15"/>
                  </a:lnTo>
                  <a:lnTo>
                    <a:pt x="445" y="15"/>
                  </a:lnTo>
                  <a:lnTo>
                    <a:pt x="448" y="21"/>
                  </a:lnTo>
                  <a:lnTo>
                    <a:pt x="458" y="26"/>
                  </a:lnTo>
                  <a:lnTo>
                    <a:pt x="467" y="26"/>
                  </a:lnTo>
                  <a:lnTo>
                    <a:pt x="454" y="37"/>
                  </a:lnTo>
                  <a:lnTo>
                    <a:pt x="457" y="41"/>
                  </a:lnTo>
                  <a:lnTo>
                    <a:pt x="466" y="41"/>
                  </a:lnTo>
                  <a:lnTo>
                    <a:pt x="476" y="47"/>
                  </a:lnTo>
                  <a:lnTo>
                    <a:pt x="493" y="47"/>
                  </a:lnTo>
                  <a:lnTo>
                    <a:pt x="506" y="59"/>
                  </a:lnTo>
                  <a:lnTo>
                    <a:pt x="507" y="63"/>
                  </a:lnTo>
                  <a:lnTo>
                    <a:pt x="502" y="69"/>
                  </a:lnTo>
                  <a:lnTo>
                    <a:pt x="507" y="85"/>
                  </a:lnTo>
                  <a:lnTo>
                    <a:pt x="513" y="123"/>
                  </a:lnTo>
                  <a:lnTo>
                    <a:pt x="503" y="118"/>
                  </a:lnTo>
                  <a:lnTo>
                    <a:pt x="458" y="115"/>
                  </a:lnTo>
                  <a:lnTo>
                    <a:pt x="435" y="109"/>
                  </a:lnTo>
                  <a:lnTo>
                    <a:pt x="402" y="102"/>
                  </a:lnTo>
                  <a:lnTo>
                    <a:pt x="381" y="96"/>
                  </a:lnTo>
                  <a:lnTo>
                    <a:pt x="371" y="100"/>
                  </a:lnTo>
                  <a:lnTo>
                    <a:pt x="314" y="95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-398463" y="2093913"/>
              <a:ext cx="1484313" cy="715963"/>
            </a:xfrm>
            <a:custGeom>
              <a:avLst/>
              <a:gdLst>
                <a:gd name="T0" fmla="*/ 115 w 935"/>
                <a:gd name="T1" fmla="*/ 269 h 451"/>
                <a:gd name="T2" fmla="*/ 95 w 935"/>
                <a:gd name="T3" fmla="*/ 245 h 451"/>
                <a:gd name="T4" fmla="*/ 94 w 935"/>
                <a:gd name="T5" fmla="*/ 178 h 451"/>
                <a:gd name="T6" fmla="*/ 20 w 935"/>
                <a:gd name="T7" fmla="*/ 174 h 451"/>
                <a:gd name="T8" fmla="*/ 2 w 935"/>
                <a:gd name="T9" fmla="*/ 165 h 451"/>
                <a:gd name="T10" fmla="*/ 3 w 935"/>
                <a:gd name="T11" fmla="*/ 163 h 451"/>
                <a:gd name="T12" fmla="*/ 6 w 935"/>
                <a:gd name="T13" fmla="*/ 161 h 451"/>
                <a:gd name="T14" fmla="*/ 9 w 935"/>
                <a:gd name="T15" fmla="*/ 160 h 451"/>
                <a:gd name="T16" fmla="*/ 12 w 935"/>
                <a:gd name="T17" fmla="*/ 158 h 451"/>
                <a:gd name="T18" fmla="*/ 15 w 935"/>
                <a:gd name="T19" fmla="*/ 157 h 451"/>
                <a:gd name="T20" fmla="*/ 19 w 935"/>
                <a:gd name="T21" fmla="*/ 155 h 451"/>
                <a:gd name="T22" fmla="*/ 20 w 935"/>
                <a:gd name="T23" fmla="*/ 152 h 451"/>
                <a:gd name="T24" fmla="*/ 23 w 935"/>
                <a:gd name="T25" fmla="*/ 150 h 451"/>
                <a:gd name="T26" fmla="*/ 26 w 935"/>
                <a:gd name="T27" fmla="*/ 147 h 451"/>
                <a:gd name="T28" fmla="*/ 29 w 935"/>
                <a:gd name="T29" fmla="*/ 144 h 451"/>
                <a:gd name="T30" fmla="*/ 30 w 935"/>
                <a:gd name="T31" fmla="*/ 138 h 451"/>
                <a:gd name="T32" fmla="*/ 33 w 935"/>
                <a:gd name="T33" fmla="*/ 134 h 451"/>
                <a:gd name="T34" fmla="*/ 36 w 935"/>
                <a:gd name="T35" fmla="*/ 129 h 451"/>
                <a:gd name="T36" fmla="*/ 39 w 935"/>
                <a:gd name="T37" fmla="*/ 124 h 451"/>
                <a:gd name="T38" fmla="*/ 40 w 935"/>
                <a:gd name="T39" fmla="*/ 105 h 451"/>
                <a:gd name="T40" fmla="*/ 38 w 935"/>
                <a:gd name="T41" fmla="*/ 101 h 451"/>
                <a:gd name="T42" fmla="*/ 36 w 935"/>
                <a:gd name="T43" fmla="*/ 98 h 451"/>
                <a:gd name="T44" fmla="*/ 32 w 935"/>
                <a:gd name="T45" fmla="*/ 96 h 451"/>
                <a:gd name="T46" fmla="*/ 36 w 935"/>
                <a:gd name="T47" fmla="*/ 93 h 451"/>
                <a:gd name="T48" fmla="*/ 39 w 935"/>
                <a:gd name="T49" fmla="*/ 90 h 451"/>
                <a:gd name="T50" fmla="*/ 42 w 935"/>
                <a:gd name="T51" fmla="*/ 89 h 451"/>
                <a:gd name="T52" fmla="*/ 45 w 935"/>
                <a:gd name="T53" fmla="*/ 86 h 451"/>
                <a:gd name="T54" fmla="*/ 46 w 935"/>
                <a:gd name="T55" fmla="*/ 79 h 451"/>
                <a:gd name="T56" fmla="*/ 49 w 935"/>
                <a:gd name="T57" fmla="*/ 70 h 451"/>
                <a:gd name="T58" fmla="*/ 52 w 935"/>
                <a:gd name="T59" fmla="*/ 62 h 451"/>
                <a:gd name="T60" fmla="*/ 141 w 935"/>
                <a:gd name="T61" fmla="*/ 69 h 451"/>
                <a:gd name="T62" fmla="*/ 264 w 935"/>
                <a:gd name="T63" fmla="*/ 52 h 451"/>
                <a:gd name="T64" fmla="*/ 282 w 935"/>
                <a:gd name="T65" fmla="*/ 36 h 451"/>
                <a:gd name="T66" fmla="*/ 343 w 935"/>
                <a:gd name="T67" fmla="*/ 47 h 451"/>
                <a:gd name="T68" fmla="*/ 396 w 935"/>
                <a:gd name="T69" fmla="*/ 29 h 451"/>
                <a:gd name="T70" fmla="*/ 485 w 935"/>
                <a:gd name="T71" fmla="*/ 37 h 451"/>
                <a:gd name="T72" fmla="*/ 536 w 935"/>
                <a:gd name="T73" fmla="*/ 44 h 451"/>
                <a:gd name="T74" fmla="*/ 582 w 935"/>
                <a:gd name="T75" fmla="*/ 57 h 451"/>
                <a:gd name="T76" fmla="*/ 647 w 935"/>
                <a:gd name="T77" fmla="*/ 43 h 451"/>
                <a:gd name="T78" fmla="*/ 729 w 935"/>
                <a:gd name="T79" fmla="*/ 34 h 451"/>
                <a:gd name="T80" fmla="*/ 887 w 935"/>
                <a:gd name="T81" fmla="*/ 11 h 451"/>
                <a:gd name="T82" fmla="*/ 834 w 935"/>
                <a:gd name="T83" fmla="*/ 141 h 451"/>
                <a:gd name="T84" fmla="*/ 700 w 935"/>
                <a:gd name="T85" fmla="*/ 210 h 451"/>
                <a:gd name="T86" fmla="*/ 717 w 935"/>
                <a:gd name="T87" fmla="*/ 263 h 451"/>
                <a:gd name="T88" fmla="*/ 664 w 935"/>
                <a:gd name="T89" fmla="*/ 260 h 451"/>
                <a:gd name="T90" fmla="*/ 634 w 935"/>
                <a:gd name="T91" fmla="*/ 258 h 451"/>
                <a:gd name="T92" fmla="*/ 621 w 935"/>
                <a:gd name="T93" fmla="*/ 350 h 451"/>
                <a:gd name="T94" fmla="*/ 507 w 935"/>
                <a:gd name="T95" fmla="*/ 451 h 451"/>
                <a:gd name="T96" fmla="*/ 377 w 935"/>
                <a:gd name="T97" fmla="*/ 384 h 451"/>
                <a:gd name="T98" fmla="*/ 301 w 935"/>
                <a:gd name="T99" fmla="*/ 379 h 451"/>
                <a:gd name="T100" fmla="*/ 239 w 935"/>
                <a:gd name="T101" fmla="*/ 367 h 451"/>
                <a:gd name="T102" fmla="*/ 200 w 935"/>
                <a:gd name="T103" fmla="*/ 354 h 451"/>
                <a:gd name="T104" fmla="*/ 62 w 935"/>
                <a:gd name="T105" fmla="*/ 348 h 451"/>
                <a:gd name="T106" fmla="*/ 29 w 935"/>
                <a:gd name="T107" fmla="*/ 330 h 451"/>
                <a:gd name="T108" fmla="*/ 58 w 935"/>
                <a:gd name="T109" fmla="*/ 29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35" h="451">
                  <a:moveTo>
                    <a:pt x="58" y="291"/>
                  </a:moveTo>
                  <a:lnTo>
                    <a:pt x="58" y="286"/>
                  </a:lnTo>
                  <a:lnTo>
                    <a:pt x="76" y="272"/>
                  </a:lnTo>
                  <a:lnTo>
                    <a:pt x="87" y="273"/>
                  </a:lnTo>
                  <a:lnTo>
                    <a:pt x="108" y="269"/>
                  </a:lnTo>
                  <a:lnTo>
                    <a:pt x="111" y="269"/>
                  </a:lnTo>
                  <a:lnTo>
                    <a:pt x="115" y="269"/>
                  </a:lnTo>
                  <a:lnTo>
                    <a:pt x="105" y="263"/>
                  </a:lnTo>
                  <a:lnTo>
                    <a:pt x="95" y="259"/>
                  </a:lnTo>
                  <a:lnTo>
                    <a:pt x="87" y="253"/>
                  </a:lnTo>
                  <a:lnTo>
                    <a:pt x="85" y="249"/>
                  </a:lnTo>
                  <a:lnTo>
                    <a:pt x="85" y="249"/>
                  </a:lnTo>
                  <a:lnTo>
                    <a:pt x="95" y="249"/>
                  </a:lnTo>
                  <a:lnTo>
                    <a:pt x="95" y="245"/>
                  </a:lnTo>
                  <a:lnTo>
                    <a:pt x="105" y="235"/>
                  </a:lnTo>
                  <a:lnTo>
                    <a:pt x="105" y="220"/>
                  </a:lnTo>
                  <a:lnTo>
                    <a:pt x="99" y="211"/>
                  </a:lnTo>
                  <a:lnTo>
                    <a:pt x="94" y="206"/>
                  </a:lnTo>
                  <a:lnTo>
                    <a:pt x="91" y="181"/>
                  </a:lnTo>
                  <a:lnTo>
                    <a:pt x="94" y="180"/>
                  </a:lnTo>
                  <a:lnTo>
                    <a:pt x="94" y="178"/>
                  </a:lnTo>
                  <a:lnTo>
                    <a:pt x="88" y="175"/>
                  </a:lnTo>
                  <a:lnTo>
                    <a:pt x="85" y="178"/>
                  </a:lnTo>
                  <a:lnTo>
                    <a:pt x="88" y="181"/>
                  </a:lnTo>
                  <a:lnTo>
                    <a:pt x="85" y="181"/>
                  </a:lnTo>
                  <a:lnTo>
                    <a:pt x="45" y="178"/>
                  </a:lnTo>
                  <a:lnTo>
                    <a:pt x="26" y="174"/>
                  </a:lnTo>
                  <a:lnTo>
                    <a:pt x="20" y="174"/>
                  </a:lnTo>
                  <a:lnTo>
                    <a:pt x="17" y="175"/>
                  </a:lnTo>
                  <a:lnTo>
                    <a:pt x="12" y="173"/>
                  </a:lnTo>
                  <a:lnTo>
                    <a:pt x="0" y="168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0" y="165"/>
                  </a:lnTo>
                  <a:lnTo>
                    <a:pt x="2" y="165"/>
                  </a:lnTo>
                  <a:lnTo>
                    <a:pt x="2" y="165"/>
                  </a:lnTo>
                  <a:lnTo>
                    <a:pt x="2" y="165"/>
                  </a:lnTo>
                  <a:lnTo>
                    <a:pt x="2" y="164"/>
                  </a:lnTo>
                  <a:lnTo>
                    <a:pt x="3" y="164"/>
                  </a:lnTo>
                  <a:lnTo>
                    <a:pt x="3" y="163"/>
                  </a:lnTo>
                  <a:lnTo>
                    <a:pt x="3" y="163"/>
                  </a:lnTo>
                  <a:lnTo>
                    <a:pt x="3" y="163"/>
                  </a:lnTo>
                  <a:lnTo>
                    <a:pt x="4" y="163"/>
                  </a:lnTo>
                  <a:lnTo>
                    <a:pt x="4" y="163"/>
                  </a:lnTo>
                  <a:lnTo>
                    <a:pt x="4" y="163"/>
                  </a:lnTo>
                  <a:lnTo>
                    <a:pt x="4" y="163"/>
                  </a:lnTo>
                  <a:lnTo>
                    <a:pt x="6" y="163"/>
                  </a:lnTo>
                  <a:lnTo>
                    <a:pt x="6" y="161"/>
                  </a:lnTo>
                  <a:lnTo>
                    <a:pt x="6" y="161"/>
                  </a:lnTo>
                  <a:lnTo>
                    <a:pt x="6" y="161"/>
                  </a:lnTo>
                  <a:lnTo>
                    <a:pt x="7" y="161"/>
                  </a:lnTo>
                  <a:lnTo>
                    <a:pt x="7" y="160"/>
                  </a:lnTo>
                  <a:lnTo>
                    <a:pt x="7" y="160"/>
                  </a:lnTo>
                  <a:lnTo>
                    <a:pt x="7" y="160"/>
                  </a:lnTo>
                  <a:lnTo>
                    <a:pt x="9" y="160"/>
                  </a:lnTo>
                  <a:lnTo>
                    <a:pt x="9" y="160"/>
                  </a:lnTo>
                  <a:lnTo>
                    <a:pt x="9" y="160"/>
                  </a:lnTo>
                  <a:lnTo>
                    <a:pt x="9" y="160"/>
                  </a:lnTo>
                  <a:lnTo>
                    <a:pt x="10" y="160"/>
                  </a:lnTo>
                  <a:lnTo>
                    <a:pt x="10" y="158"/>
                  </a:lnTo>
                  <a:lnTo>
                    <a:pt x="12" y="158"/>
                  </a:lnTo>
                  <a:lnTo>
                    <a:pt x="12" y="158"/>
                  </a:lnTo>
                  <a:lnTo>
                    <a:pt x="12" y="158"/>
                  </a:lnTo>
                  <a:lnTo>
                    <a:pt x="12" y="158"/>
                  </a:lnTo>
                  <a:lnTo>
                    <a:pt x="13" y="158"/>
                  </a:lnTo>
                  <a:lnTo>
                    <a:pt x="13" y="157"/>
                  </a:lnTo>
                  <a:lnTo>
                    <a:pt x="13" y="157"/>
                  </a:lnTo>
                  <a:lnTo>
                    <a:pt x="13" y="157"/>
                  </a:lnTo>
                  <a:lnTo>
                    <a:pt x="15" y="157"/>
                  </a:lnTo>
                  <a:lnTo>
                    <a:pt x="15" y="157"/>
                  </a:lnTo>
                  <a:lnTo>
                    <a:pt x="15" y="157"/>
                  </a:lnTo>
                  <a:lnTo>
                    <a:pt x="15" y="157"/>
                  </a:lnTo>
                  <a:lnTo>
                    <a:pt x="17" y="157"/>
                  </a:lnTo>
                  <a:lnTo>
                    <a:pt x="17" y="155"/>
                  </a:lnTo>
                  <a:lnTo>
                    <a:pt x="17" y="155"/>
                  </a:lnTo>
                  <a:lnTo>
                    <a:pt x="17" y="155"/>
                  </a:lnTo>
                  <a:lnTo>
                    <a:pt x="19" y="155"/>
                  </a:lnTo>
                  <a:lnTo>
                    <a:pt x="19" y="155"/>
                  </a:lnTo>
                  <a:lnTo>
                    <a:pt x="19" y="155"/>
                  </a:lnTo>
                  <a:lnTo>
                    <a:pt x="19" y="154"/>
                  </a:lnTo>
                  <a:lnTo>
                    <a:pt x="20" y="154"/>
                  </a:lnTo>
                  <a:lnTo>
                    <a:pt x="20" y="152"/>
                  </a:lnTo>
                  <a:lnTo>
                    <a:pt x="20" y="152"/>
                  </a:lnTo>
                  <a:lnTo>
                    <a:pt x="20" y="152"/>
                  </a:lnTo>
                  <a:lnTo>
                    <a:pt x="22" y="152"/>
                  </a:lnTo>
                  <a:lnTo>
                    <a:pt x="22" y="151"/>
                  </a:lnTo>
                  <a:lnTo>
                    <a:pt x="22" y="151"/>
                  </a:lnTo>
                  <a:lnTo>
                    <a:pt x="22" y="151"/>
                  </a:lnTo>
                  <a:lnTo>
                    <a:pt x="23" y="151"/>
                  </a:lnTo>
                  <a:lnTo>
                    <a:pt x="23" y="150"/>
                  </a:lnTo>
                  <a:lnTo>
                    <a:pt x="23" y="150"/>
                  </a:lnTo>
                  <a:lnTo>
                    <a:pt x="23" y="150"/>
                  </a:lnTo>
                  <a:lnTo>
                    <a:pt x="25" y="150"/>
                  </a:lnTo>
                  <a:lnTo>
                    <a:pt x="25" y="148"/>
                  </a:lnTo>
                  <a:lnTo>
                    <a:pt x="25" y="148"/>
                  </a:lnTo>
                  <a:lnTo>
                    <a:pt x="25" y="148"/>
                  </a:lnTo>
                  <a:lnTo>
                    <a:pt x="26" y="148"/>
                  </a:lnTo>
                  <a:lnTo>
                    <a:pt x="26" y="147"/>
                  </a:lnTo>
                  <a:lnTo>
                    <a:pt x="26" y="147"/>
                  </a:lnTo>
                  <a:lnTo>
                    <a:pt x="26" y="145"/>
                  </a:lnTo>
                  <a:lnTo>
                    <a:pt x="27" y="145"/>
                  </a:lnTo>
                  <a:lnTo>
                    <a:pt x="27" y="144"/>
                  </a:lnTo>
                  <a:lnTo>
                    <a:pt x="27" y="144"/>
                  </a:lnTo>
                  <a:lnTo>
                    <a:pt x="27" y="144"/>
                  </a:lnTo>
                  <a:lnTo>
                    <a:pt x="29" y="144"/>
                  </a:lnTo>
                  <a:lnTo>
                    <a:pt x="29" y="142"/>
                  </a:lnTo>
                  <a:lnTo>
                    <a:pt x="29" y="142"/>
                  </a:lnTo>
                  <a:lnTo>
                    <a:pt x="29" y="142"/>
                  </a:lnTo>
                  <a:lnTo>
                    <a:pt x="30" y="142"/>
                  </a:lnTo>
                  <a:lnTo>
                    <a:pt x="30" y="141"/>
                  </a:lnTo>
                  <a:lnTo>
                    <a:pt x="30" y="141"/>
                  </a:lnTo>
                  <a:lnTo>
                    <a:pt x="30" y="138"/>
                  </a:lnTo>
                  <a:lnTo>
                    <a:pt x="32" y="138"/>
                  </a:lnTo>
                  <a:lnTo>
                    <a:pt x="32" y="137"/>
                  </a:lnTo>
                  <a:lnTo>
                    <a:pt x="32" y="137"/>
                  </a:lnTo>
                  <a:lnTo>
                    <a:pt x="32" y="135"/>
                  </a:lnTo>
                  <a:lnTo>
                    <a:pt x="33" y="135"/>
                  </a:lnTo>
                  <a:lnTo>
                    <a:pt x="33" y="134"/>
                  </a:lnTo>
                  <a:lnTo>
                    <a:pt x="33" y="134"/>
                  </a:lnTo>
                  <a:lnTo>
                    <a:pt x="33" y="134"/>
                  </a:lnTo>
                  <a:lnTo>
                    <a:pt x="35" y="134"/>
                  </a:lnTo>
                  <a:lnTo>
                    <a:pt x="35" y="132"/>
                  </a:lnTo>
                  <a:lnTo>
                    <a:pt x="35" y="132"/>
                  </a:lnTo>
                  <a:lnTo>
                    <a:pt x="35" y="131"/>
                  </a:lnTo>
                  <a:lnTo>
                    <a:pt x="36" y="131"/>
                  </a:lnTo>
                  <a:lnTo>
                    <a:pt x="36" y="129"/>
                  </a:lnTo>
                  <a:lnTo>
                    <a:pt x="36" y="129"/>
                  </a:lnTo>
                  <a:lnTo>
                    <a:pt x="36" y="128"/>
                  </a:lnTo>
                  <a:lnTo>
                    <a:pt x="38" y="128"/>
                  </a:lnTo>
                  <a:lnTo>
                    <a:pt x="38" y="127"/>
                  </a:lnTo>
                  <a:lnTo>
                    <a:pt x="38" y="127"/>
                  </a:lnTo>
                  <a:lnTo>
                    <a:pt x="38" y="124"/>
                  </a:lnTo>
                  <a:lnTo>
                    <a:pt x="39" y="124"/>
                  </a:lnTo>
                  <a:lnTo>
                    <a:pt x="39" y="124"/>
                  </a:lnTo>
                  <a:lnTo>
                    <a:pt x="39" y="124"/>
                  </a:lnTo>
                  <a:lnTo>
                    <a:pt x="39" y="122"/>
                  </a:lnTo>
                  <a:lnTo>
                    <a:pt x="40" y="122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0" y="105"/>
                  </a:lnTo>
                  <a:lnTo>
                    <a:pt x="40" y="105"/>
                  </a:lnTo>
                  <a:lnTo>
                    <a:pt x="40" y="102"/>
                  </a:lnTo>
                  <a:lnTo>
                    <a:pt x="39" y="102"/>
                  </a:lnTo>
                  <a:lnTo>
                    <a:pt x="39" y="101"/>
                  </a:lnTo>
                  <a:lnTo>
                    <a:pt x="39" y="101"/>
                  </a:lnTo>
                  <a:lnTo>
                    <a:pt x="39" y="101"/>
                  </a:lnTo>
                  <a:lnTo>
                    <a:pt x="38" y="101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6" y="99"/>
                  </a:lnTo>
                  <a:lnTo>
                    <a:pt x="36" y="98"/>
                  </a:lnTo>
                  <a:lnTo>
                    <a:pt x="36" y="98"/>
                  </a:lnTo>
                  <a:lnTo>
                    <a:pt x="36" y="98"/>
                  </a:lnTo>
                  <a:lnTo>
                    <a:pt x="35" y="98"/>
                  </a:lnTo>
                  <a:lnTo>
                    <a:pt x="35" y="98"/>
                  </a:lnTo>
                  <a:lnTo>
                    <a:pt x="33" y="98"/>
                  </a:lnTo>
                  <a:lnTo>
                    <a:pt x="33" y="96"/>
                  </a:lnTo>
                  <a:lnTo>
                    <a:pt x="33" y="96"/>
                  </a:lnTo>
                  <a:lnTo>
                    <a:pt x="33" y="96"/>
                  </a:lnTo>
                  <a:lnTo>
                    <a:pt x="32" y="96"/>
                  </a:lnTo>
                  <a:lnTo>
                    <a:pt x="32" y="95"/>
                  </a:lnTo>
                  <a:lnTo>
                    <a:pt x="33" y="95"/>
                  </a:lnTo>
                  <a:lnTo>
                    <a:pt x="33" y="95"/>
                  </a:lnTo>
                  <a:lnTo>
                    <a:pt x="35" y="95"/>
                  </a:lnTo>
                  <a:lnTo>
                    <a:pt x="35" y="93"/>
                  </a:lnTo>
                  <a:lnTo>
                    <a:pt x="36" y="93"/>
                  </a:lnTo>
                  <a:lnTo>
                    <a:pt x="36" y="93"/>
                  </a:lnTo>
                  <a:lnTo>
                    <a:pt x="36" y="93"/>
                  </a:lnTo>
                  <a:lnTo>
                    <a:pt x="36" y="93"/>
                  </a:lnTo>
                  <a:lnTo>
                    <a:pt x="38" y="93"/>
                  </a:lnTo>
                  <a:lnTo>
                    <a:pt x="38" y="92"/>
                  </a:lnTo>
                  <a:lnTo>
                    <a:pt x="38" y="92"/>
                  </a:lnTo>
                  <a:lnTo>
                    <a:pt x="38" y="90"/>
                  </a:lnTo>
                  <a:lnTo>
                    <a:pt x="39" y="90"/>
                  </a:lnTo>
                  <a:lnTo>
                    <a:pt x="39" y="90"/>
                  </a:lnTo>
                  <a:lnTo>
                    <a:pt x="39" y="90"/>
                  </a:lnTo>
                  <a:lnTo>
                    <a:pt x="39" y="89"/>
                  </a:lnTo>
                  <a:lnTo>
                    <a:pt x="40" y="89"/>
                  </a:lnTo>
                  <a:lnTo>
                    <a:pt x="40" y="89"/>
                  </a:lnTo>
                  <a:lnTo>
                    <a:pt x="42" y="89"/>
                  </a:lnTo>
                  <a:lnTo>
                    <a:pt x="42" y="89"/>
                  </a:lnTo>
                  <a:lnTo>
                    <a:pt x="42" y="89"/>
                  </a:lnTo>
                  <a:lnTo>
                    <a:pt x="42" y="88"/>
                  </a:lnTo>
                  <a:lnTo>
                    <a:pt x="43" y="88"/>
                  </a:lnTo>
                  <a:lnTo>
                    <a:pt x="43" y="88"/>
                  </a:lnTo>
                  <a:lnTo>
                    <a:pt x="43" y="88"/>
                  </a:lnTo>
                  <a:lnTo>
                    <a:pt x="43" y="86"/>
                  </a:lnTo>
                  <a:lnTo>
                    <a:pt x="45" y="86"/>
                  </a:lnTo>
                  <a:lnTo>
                    <a:pt x="45" y="83"/>
                  </a:lnTo>
                  <a:lnTo>
                    <a:pt x="45" y="83"/>
                  </a:lnTo>
                  <a:lnTo>
                    <a:pt x="45" y="83"/>
                  </a:lnTo>
                  <a:lnTo>
                    <a:pt x="46" y="83"/>
                  </a:lnTo>
                  <a:lnTo>
                    <a:pt x="46" y="82"/>
                  </a:lnTo>
                  <a:lnTo>
                    <a:pt x="46" y="82"/>
                  </a:lnTo>
                  <a:lnTo>
                    <a:pt x="46" y="79"/>
                  </a:lnTo>
                  <a:lnTo>
                    <a:pt x="48" y="79"/>
                  </a:lnTo>
                  <a:lnTo>
                    <a:pt x="48" y="76"/>
                  </a:lnTo>
                  <a:lnTo>
                    <a:pt x="48" y="76"/>
                  </a:lnTo>
                  <a:lnTo>
                    <a:pt x="48" y="75"/>
                  </a:lnTo>
                  <a:lnTo>
                    <a:pt x="49" y="75"/>
                  </a:lnTo>
                  <a:lnTo>
                    <a:pt x="49" y="70"/>
                  </a:lnTo>
                  <a:lnTo>
                    <a:pt x="49" y="70"/>
                  </a:lnTo>
                  <a:lnTo>
                    <a:pt x="49" y="69"/>
                  </a:lnTo>
                  <a:lnTo>
                    <a:pt x="51" y="69"/>
                  </a:lnTo>
                  <a:lnTo>
                    <a:pt x="51" y="66"/>
                  </a:lnTo>
                  <a:lnTo>
                    <a:pt x="51" y="66"/>
                  </a:lnTo>
                  <a:lnTo>
                    <a:pt x="51" y="65"/>
                  </a:lnTo>
                  <a:lnTo>
                    <a:pt x="52" y="65"/>
                  </a:lnTo>
                  <a:lnTo>
                    <a:pt x="52" y="62"/>
                  </a:lnTo>
                  <a:lnTo>
                    <a:pt x="53" y="62"/>
                  </a:lnTo>
                  <a:lnTo>
                    <a:pt x="53" y="62"/>
                  </a:lnTo>
                  <a:lnTo>
                    <a:pt x="53" y="62"/>
                  </a:lnTo>
                  <a:lnTo>
                    <a:pt x="53" y="62"/>
                  </a:lnTo>
                  <a:lnTo>
                    <a:pt x="110" y="67"/>
                  </a:lnTo>
                  <a:lnTo>
                    <a:pt x="120" y="63"/>
                  </a:lnTo>
                  <a:lnTo>
                    <a:pt x="141" y="69"/>
                  </a:lnTo>
                  <a:lnTo>
                    <a:pt x="174" y="76"/>
                  </a:lnTo>
                  <a:lnTo>
                    <a:pt x="197" y="82"/>
                  </a:lnTo>
                  <a:lnTo>
                    <a:pt x="242" y="85"/>
                  </a:lnTo>
                  <a:lnTo>
                    <a:pt x="252" y="90"/>
                  </a:lnTo>
                  <a:lnTo>
                    <a:pt x="246" y="52"/>
                  </a:lnTo>
                  <a:lnTo>
                    <a:pt x="255" y="52"/>
                  </a:lnTo>
                  <a:lnTo>
                    <a:pt x="264" y="52"/>
                  </a:lnTo>
                  <a:lnTo>
                    <a:pt x="258" y="36"/>
                  </a:lnTo>
                  <a:lnTo>
                    <a:pt x="267" y="36"/>
                  </a:lnTo>
                  <a:lnTo>
                    <a:pt x="268" y="42"/>
                  </a:lnTo>
                  <a:lnTo>
                    <a:pt x="271" y="26"/>
                  </a:lnTo>
                  <a:lnTo>
                    <a:pt x="274" y="36"/>
                  </a:lnTo>
                  <a:lnTo>
                    <a:pt x="279" y="30"/>
                  </a:lnTo>
                  <a:lnTo>
                    <a:pt x="282" y="36"/>
                  </a:lnTo>
                  <a:lnTo>
                    <a:pt x="284" y="40"/>
                  </a:lnTo>
                  <a:lnTo>
                    <a:pt x="298" y="40"/>
                  </a:lnTo>
                  <a:lnTo>
                    <a:pt x="300" y="44"/>
                  </a:lnTo>
                  <a:lnTo>
                    <a:pt x="313" y="39"/>
                  </a:lnTo>
                  <a:lnTo>
                    <a:pt x="320" y="39"/>
                  </a:lnTo>
                  <a:lnTo>
                    <a:pt x="321" y="49"/>
                  </a:lnTo>
                  <a:lnTo>
                    <a:pt x="343" y="47"/>
                  </a:lnTo>
                  <a:lnTo>
                    <a:pt x="363" y="46"/>
                  </a:lnTo>
                  <a:lnTo>
                    <a:pt x="364" y="50"/>
                  </a:lnTo>
                  <a:lnTo>
                    <a:pt x="370" y="50"/>
                  </a:lnTo>
                  <a:lnTo>
                    <a:pt x="377" y="44"/>
                  </a:lnTo>
                  <a:lnTo>
                    <a:pt x="376" y="40"/>
                  </a:lnTo>
                  <a:lnTo>
                    <a:pt x="383" y="39"/>
                  </a:lnTo>
                  <a:lnTo>
                    <a:pt x="396" y="29"/>
                  </a:lnTo>
                  <a:lnTo>
                    <a:pt x="403" y="27"/>
                  </a:lnTo>
                  <a:lnTo>
                    <a:pt x="412" y="33"/>
                  </a:lnTo>
                  <a:lnTo>
                    <a:pt x="418" y="21"/>
                  </a:lnTo>
                  <a:lnTo>
                    <a:pt x="439" y="20"/>
                  </a:lnTo>
                  <a:lnTo>
                    <a:pt x="461" y="18"/>
                  </a:lnTo>
                  <a:lnTo>
                    <a:pt x="477" y="29"/>
                  </a:lnTo>
                  <a:lnTo>
                    <a:pt x="485" y="37"/>
                  </a:lnTo>
                  <a:lnTo>
                    <a:pt x="500" y="37"/>
                  </a:lnTo>
                  <a:lnTo>
                    <a:pt x="500" y="42"/>
                  </a:lnTo>
                  <a:lnTo>
                    <a:pt x="507" y="42"/>
                  </a:lnTo>
                  <a:lnTo>
                    <a:pt x="507" y="36"/>
                  </a:lnTo>
                  <a:lnTo>
                    <a:pt x="529" y="36"/>
                  </a:lnTo>
                  <a:lnTo>
                    <a:pt x="536" y="40"/>
                  </a:lnTo>
                  <a:lnTo>
                    <a:pt x="536" y="44"/>
                  </a:lnTo>
                  <a:lnTo>
                    <a:pt x="544" y="49"/>
                  </a:lnTo>
                  <a:lnTo>
                    <a:pt x="552" y="49"/>
                  </a:lnTo>
                  <a:lnTo>
                    <a:pt x="566" y="53"/>
                  </a:lnTo>
                  <a:lnTo>
                    <a:pt x="580" y="52"/>
                  </a:lnTo>
                  <a:lnTo>
                    <a:pt x="588" y="47"/>
                  </a:lnTo>
                  <a:lnTo>
                    <a:pt x="589" y="56"/>
                  </a:lnTo>
                  <a:lnTo>
                    <a:pt x="582" y="57"/>
                  </a:lnTo>
                  <a:lnTo>
                    <a:pt x="582" y="66"/>
                  </a:lnTo>
                  <a:lnTo>
                    <a:pt x="589" y="62"/>
                  </a:lnTo>
                  <a:lnTo>
                    <a:pt x="612" y="65"/>
                  </a:lnTo>
                  <a:lnTo>
                    <a:pt x="625" y="54"/>
                  </a:lnTo>
                  <a:lnTo>
                    <a:pt x="611" y="50"/>
                  </a:lnTo>
                  <a:lnTo>
                    <a:pt x="634" y="54"/>
                  </a:lnTo>
                  <a:lnTo>
                    <a:pt x="647" y="43"/>
                  </a:lnTo>
                  <a:lnTo>
                    <a:pt x="655" y="43"/>
                  </a:lnTo>
                  <a:lnTo>
                    <a:pt x="655" y="47"/>
                  </a:lnTo>
                  <a:lnTo>
                    <a:pt x="663" y="52"/>
                  </a:lnTo>
                  <a:lnTo>
                    <a:pt x="677" y="47"/>
                  </a:lnTo>
                  <a:lnTo>
                    <a:pt x="686" y="46"/>
                  </a:lnTo>
                  <a:lnTo>
                    <a:pt x="707" y="36"/>
                  </a:lnTo>
                  <a:lnTo>
                    <a:pt x="729" y="34"/>
                  </a:lnTo>
                  <a:lnTo>
                    <a:pt x="743" y="29"/>
                  </a:lnTo>
                  <a:lnTo>
                    <a:pt x="743" y="24"/>
                  </a:lnTo>
                  <a:lnTo>
                    <a:pt x="773" y="17"/>
                  </a:lnTo>
                  <a:lnTo>
                    <a:pt x="848" y="4"/>
                  </a:lnTo>
                  <a:lnTo>
                    <a:pt x="864" y="7"/>
                  </a:lnTo>
                  <a:lnTo>
                    <a:pt x="871" y="17"/>
                  </a:lnTo>
                  <a:lnTo>
                    <a:pt x="887" y="11"/>
                  </a:lnTo>
                  <a:lnTo>
                    <a:pt x="909" y="0"/>
                  </a:lnTo>
                  <a:lnTo>
                    <a:pt x="916" y="0"/>
                  </a:lnTo>
                  <a:lnTo>
                    <a:pt x="933" y="29"/>
                  </a:lnTo>
                  <a:lnTo>
                    <a:pt x="935" y="33"/>
                  </a:lnTo>
                  <a:lnTo>
                    <a:pt x="920" y="49"/>
                  </a:lnTo>
                  <a:lnTo>
                    <a:pt x="893" y="108"/>
                  </a:lnTo>
                  <a:lnTo>
                    <a:pt x="834" y="141"/>
                  </a:lnTo>
                  <a:lnTo>
                    <a:pt x="819" y="151"/>
                  </a:lnTo>
                  <a:lnTo>
                    <a:pt x="775" y="177"/>
                  </a:lnTo>
                  <a:lnTo>
                    <a:pt x="745" y="184"/>
                  </a:lnTo>
                  <a:lnTo>
                    <a:pt x="745" y="188"/>
                  </a:lnTo>
                  <a:lnTo>
                    <a:pt x="737" y="194"/>
                  </a:lnTo>
                  <a:lnTo>
                    <a:pt x="709" y="206"/>
                  </a:lnTo>
                  <a:lnTo>
                    <a:pt x="700" y="210"/>
                  </a:lnTo>
                  <a:lnTo>
                    <a:pt x="709" y="214"/>
                  </a:lnTo>
                  <a:lnTo>
                    <a:pt x="709" y="224"/>
                  </a:lnTo>
                  <a:lnTo>
                    <a:pt x="701" y="224"/>
                  </a:lnTo>
                  <a:lnTo>
                    <a:pt x="724" y="253"/>
                  </a:lnTo>
                  <a:lnTo>
                    <a:pt x="724" y="262"/>
                  </a:lnTo>
                  <a:lnTo>
                    <a:pt x="717" y="258"/>
                  </a:lnTo>
                  <a:lnTo>
                    <a:pt x="717" y="263"/>
                  </a:lnTo>
                  <a:lnTo>
                    <a:pt x="710" y="263"/>
                  </a:lnTo>
                  <a:lnTo>
                    <a:pt x="703" y="259"/>
                  </a:lnTo>
                  <a:lnTo>
                    <a:pt x="703" y="263"/>
                  </a:lnTo>
                  <a:lnTo>
                    <a:pt x="694" y="259"/>
                  </a:lnTo>
                  <a:lnTo>
                    <a:pt x="694" y="263"/>
                  </a:lnTo>
                  <a:lnTo>
                    <a:pt x="687" y="259"/>
                  </a:lnTo>
                  <a:lnTo>
                    <a:pt x="664" y="260"/>
                  </a:lnTo>
                  <a:lnTo>
                    <a:pt x="664" y="266"/>
                  </a:lnTo>
                  <a:lnTo>
                    <a:pt x="657" y="266"/>
                  </a:lnTo>
                  <a:lnTo>
                    <a:pt x="650" y="262"/>
                  </a:lnTo>
                  <a:lnTo>
                    <a:pt x="650" y="256"/>
                  </a:lnTo>
                  <a:lnTo>
                    <a:pt x="641" y="258"/>
                  </a:lnTo>
                  <a:lnTo>
                    <a:pt x="634" y="253"/>
                  </a:lnTo>
                  <a:lnTo>
                    <a:pt x="634" y="258"/>
                  </a:lnTo>
                  <a:lnTo>
                    <a:pt x="627" y="272"/>
                  </a:lnTo>
                  <a:lnTo>
                    <a:pt x="642" y="272"/>
                  </a:lnTo>
                  <a:lnTo>
                    <a:pt x="635" y="301"/>
                  </a:lnTo>
                  <a:lnTo>
                    <a:pt x="628" y="311"/>
                  </a:lnTo>
                  <a:lnTo>
                    <a:pt x="628" y="325"/>
                  </a:lnTo>
                  <a:lnTo>
                    <a:pt x="621" y="325"/>
                  </a:lnTo>
                  <a:lnTo>
                    <a:pt x="621" y="350"/>
                  </a:lnTo>
                  <a:lnTo>
                    <a:pt x="605" y="345"/>
                  </a:lnTo>
                  <a:lnTo>
                    <a:pt x="583" y="423"/>
                  </a:lnTo>
                  <a:lnTo>
                    <a:pt x="583" y="419"/>
                  </a:lnTo>
                  <a:lnTo>
                    <a:pt x="576" y="419"/>
                  </a:lnTo>
                  <a:lnTo>
                    <a:pt x="537" y="440"/>
                  </a:lnTo>
                  <a:lnTo>
                    <a:pt x="530" y="445"/>
                  </a:lnTo>
                  <a:lnTo>
                    <a:pt x="507" y="451"/>
                  </a:lnTo>
                  <a:lnTo>
                    <a:pt x="500" y="451"/>
                  </a:lnTo>
                  <a:lnTo>
                    <a:pt x="477" y="442"/>
                  </a:lnTo>
                  <a:lnTo>
                    <a:pt x="468" y="423"/>
                  </a:lnTo>
                  <a:lnTo>
                    <a:pt x="438" y="402"/>
                  </a:lnTo>
                  <a:lnTo>
                    <a:pt x="431" y="387"/>
                  </a:lnTo>
                  <a:lnTo>
                    <a:pt x="416" y="387"/>
                  </a:lnTo>
                  <a:lnTo>
                    <a:pt x="377" y="384"/>
                  </a:lnTo>
                  <a:lnTo>
                    <a:pt x="340" y="386"/>
                  </a:lnTo>
                  <a:lnTo>
                    <a:pt x="331" y="381"/>
                  </a:lnTo>
                  <a:lnTo>
                    <a:pt x="340" y="377"/>
                  </a:lnTo>
                  <a:lnTo>
                    <a:pt x="340" y="373"/>
                  </a:lnTo>
                  <a:lnTo>
                    <a:pt x="310" y="364"/>
                  </a:lnTo>
                  <a:lnTo>
                    <a:pt x="308" y="379"/>
                  </a:lnTo>
                  <a:lnTo>
                    <a:pt x="301" y="379"/>
                  </a:lnTo>
                  <a:lnTo>
                    <a:pt x="287" y="370"/>
                  </a:lnTo>
                  <a:lnTo>
                    <a:pt x="287" y="366"/>
                  </a:lnTo>
                  <a:lnTo>
                    <a:pt x="278" y="366"/>
                  </a:lnTo>
                  <a:lnTo>
                    <a:pt x="262" y="370"/>
                  </a:lnTo>
                  <a:lnTo>
                    <a:pt x="255" y="371"/>
                  </a:lnTo>
                  <a:lnTo>
                    <a:pt x="248" y="367"/>
                  </a:lnTo>
                  <a:lnTo>
                    <a:pt x="239" y="367"/>
                  </a:lnTo>
                  <a:lnTo>
                    <a:pt x="248" y="361"/>
                  </a:lnTo>
                  <a:lnTo>
                    <a:pt x="248" y="357"/>
                  </a:lnTo>
                  <a:lnTo>
                    <a:pt x="241" y="357"/>
                  </a:lnTo>
                  <a:lnTo>
                    <a:pt x="225" y="363"/>
                  </a:lnTo>
                  <a:lnTo>
                    <a:pt x="225" y="358"/>
                  </a:lnTo>
                  <a:lnTo>
                    <a:pt x="216" y="358"/>
                  </a:lnTo>
                  <a:lnTo>
                    <a:pt x="200" y="354"/>
                  </a:lnTo>
                  <a:lnTo>
                    <a:pt x="193" y="354"/>
                  </a:lnTo>
                  <a:lnTo>
                    <a:pt x="176" y="350"/>
                  </a:lnTo>
                  <a:lnTo>
                    <a:pt x="176" y="354"/>
                  </a:lnTo>
                  <a:lnTo>
                    <a:pt x="167" y="354"/>
                  </a:lnTo>
                  <a:lnTo>
                    <a:pt x="133" y="350"/>
                  </a:lnTo>
                  <a:lnTo>
                    <a:pt x="68" y="354"/>
                  </a:lnTo>
                  <a:lnTo>
                    <a:pt x="62" y="348"/>
                  </a:lnTo>
                  <a:lnTo>
                    <a:pt x="58" y="344"/>
                  </a:lnTo>
                  <a:lnTo>
                    <a:pt x="49" y="344"/>
                  </a:lnTo>
                  <a:lnTo>
                    <a:pt x="39" y="340"/>
                  </a:lnTo>
                  <a:lnTo>
                    <a:pt x="39" y="334"/>
                  </a:lnTo>
                  <a:lnTo>
                    <a:pt x="39" y="334"/>
                  </a:lnTo>
                  <a:lnTo>
                    <a:pt x="29" y="330"/>
                  </a:lnTo>
                  <a:lnTo>
                    <a:pt x="29" y="330"/>
                  </a:lnTo>
                  <a:lnTo>
                    <a:pt x="29" y="327"/>
                  </a:lnTo>
                  <a:lnTo>
                    <a:pt x="29" y="319"/>
                  </a:lnTo>
                  <a:lnTo>
                    <a:pt x="38" y="315"/>
                  </a:lnTo>
                  <a:lnTo>
                    <a:pt x="38" y="309"/>
                  </a:lnTo>
                  <a:lnTo>
                    <a:pt x="48" y="305"/>
                  </a:lnTo>
                  <a:lnTo>
                    <a:pt x="48" y="296"/>
                  </a:lnTo>
                  <a:lnTo>
                    <a:pt x="58" y="291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712787" y="2125663"/>
              <a:ext cx="1238250" cy="614363"/>
            </a:xfrm>
            <a:custGeom>
              <a:avLst/>
              <a:gdLst>
                <a:gd name="T0" fmla="*/ 503 w 780"/>
                <a:gd name="T1" fmla="*/ 331 h 387"/>
                <a:gd name="T2" fmla="*/ 449 w 780"/>
                <a:gd name="T3" fmla="*/ 373 h 387"/>
                <a:gd name="T4" fmla="*/ 435 w 780"/>
                <a:gd name="T5" fmla="*/ 387 h 387"/>
                <a:gd name="T6" fmla="*/ 371 w 780"/>
                <a:gd name="T7" fmla="*/ 376 h 387"/>
                <a:gd name="T8" fmla="*/ 324 w 780"/>
                <a:gd name="T9" fmla="*/ 369 h 387"/>
                <a:gd name="T10" fmla="*/ 299 w 780"/>
                <a:gd name="T11" fmla="*/ 356 h 387"/>
                <a:gd name="T12" fmla="*/ 284 w 780"/>
                <a:gd name="T13" fmla="*/ 337 h 387"/>
                <a:gd name="T14" fmla="*/ 268 w 780"/>
                <a:gd name="T15" fmla="*/ 323 h 387"/>
                <a:gd name="T16" fmla="*/ 229 w 780"/>
                <a:gd name="T17" fmla="*/ 330 h 387"/>
                <a:gd name="T18" fmla="*/ 187 w 780"/>
                <a:gd name="T19" fmla="*/ 278 h 387"/>
                <a:gd name="T20" fmla="*/ 194 w 780"/>
                <a:gd name="T21" fmla="*/ 263 h 387"/>
                <a:gd name="T22" fmla="*/ 171 w 780"/>
                <a:gd name="T23" fmla="*/ 255 h 387"/>
                <a:gd name="T24" fmla="*/ 148 w 780"/>
                <a:gd name="T25" fmla="*/ 246 h 387"/>
                <a:gd name="T26" fmla="*/ 102 w 780"/>
                <a:gd name="T27" fmla="*/ 248 h 387"/>
                <a:gd name="T28" fmla="*/ 40 w 780"/>
                <a:gd name="T29" fmla="*/ 246 h 387"/>
                <a:gd name="T30" fmla="*/ 24 w 780"/>
                <a:gd name="T31" fmla="*/ 233 h 387"/>
                <a:gd name="T32" fmla="*/ 9 w 780"/>
                <a:gd name="T33" fmla="*/ 194 h 387"/>
                <a:gd name="T34" fmla="*/ 37 w 780"/>
                <a:gd name="T35" fmla="*/ 174 h 387"/>
                <a:gd name="T36" fmla="*/ 75 w 780"/>
                <a:gd name="T37" fmla="*/ 157 h 387"/>
                <a:gd name="T38" fmla="*/ 193 w 780"/>
                <a:gd name="T39" fmla="*/ 88 h 387"/>
                <a:gd name="T40" fmla="*/ 265 w 780"/>
                <a:gd name="T41" fmla="*/ 22 h 387"/>
                <a:gd name="T42" fmla="*/ 328 w 780"/>
                <a:gd name="T43" fmla="*/ 37 h 387"/>
                <a:gd name="T44" fmla="*/ 338 w 780"/>
                <a:gd name="T45" fmla="*/ 70 h 387"/>
                <a:gd name="T46" fmla="*/ 415 w 780"/>
                <a:gd name="T47" fmla="*/ 47 h 387"/>
                <a:gd name="T48" fmla="*/ 451 w 780"/>
                <a:gd name="T49" fmla="*/ 17 h 387"/>
                <a:gd name="T50" fmla="*/ 482 w 780"/>
                <a:gd name="T51" fmla="*/ 24 h 387"/>
                <a:gd name="T52" fmla="*/ 530 w 780"/>
                <a:gd name="T53" fmla="*/ 32 h 387"/>
                <a:gd name="T54" fmla="*/ 583 w 780"/>
                <a:gd name="T55" fmla="*/ 0 h 387"/>
                <a:gd name="T56" fmla="*/ 600 w 780"/>
                <a:gd name="T57" fmla="*/ 10 h 387"/>
                <a:gd name="T58" fmla="*/ 593 w 780"/>
                <a:gd name="T59" fmla="*/ 29 h 387"/>
                <a:gd name="T60" fmla="*/ 595 w 780"/>
                <a:gd name="T61" fmla="*/ 43 h 387"/>
                <a:gd name="T62" fmla="*/ 618 w 780"/>
                <a:gd name="T63" fmla="*/ 43 h 387"/>
                <a:gd name="T64" fmla="*/ 675 w 780"/>
                <a:gd name="T65" fmla="*/ 60 h 387"/>
                <a:gd name="T66" fmla="*/ 708 w 780"/>
                <a:gd name="T67" fmla="*/ 78 h 387"/>
                <a:gd name="T68" fmla="*/ 733 w 780"/>
                <a:gd name="T69" fmla="*/ 92 h 387"/>
                <a:gd name="T70" fmla="*/ 727 w 780"/>
                <a:gd name="T71" fmla="*/ 121 h 387"/>
                <a:gd name="T72" fmla="*/ 744 w 780"/>
                <a:gd name="T73" fmla="*/ 141 h 387"/>
                <a:gd name="T74" fmla="*/ 753 w 780"/>
                <a:gd name="T75" fmla="*/ 155 h 387"/>
                <a:gd name="T76" fmla="*/ 765 w 780"/>
                <a:gd name="T77" fmla="*/ 209 h 387"/>
                <a:gd name="T78" fmla="*/ 724 w 780"/>
                <a:gd name="T79" fmla="*/ 210 h 387"/>
                <a:gd name="T80" fmla="*/ 685 w 780"/>
                <a:gd name="T81" fmla="*/ 206 h 387"/>
                <a:gd name="T82" fmla="*/ 652 w 780"/>
                <a:gd name="T83" fmla="*/ 199 h 387"/>
                <a:gd name="T84" fmla="*/ 622 w 780"/>
                <a:gd name="T85" fmla="*/ 215 h 387"/>
                <a:gd name="T86" fmla="*/ 583 w 780"/>
                <a:gd name="T87" fmla="*/ 230 h 387"/>
                <a:gd name="T88" fmla="*/ 585 w 780"/>
                <a:gd name="T89" fmla="*/ 240 h 387"/>
                <a:gd name="T90" fmla="*/ 570 w 780"/>
                <a:gd name="T91" fmla="*/ 269 h 387"/>
                <a:gd name="T92" fmla="*/ 556 w 780"/>
                <a:gd name="T93" fmla="*/ 285 h 387"/>
                <a:gd name="T94" fmla="*/ 540 w 780"/>
                <a:gd name="T95" fmla="*/ 301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80" h="387">
                  <a:moveTo>
                    <a:pt x="541" y="325"/>
                  </a:moveTo>
                  <a:lnTo>
                    <a:pt x="534" y="325"/>
                  </a:lnTo>
                  <a:lnTo>
                    <a:pt x="503" y="331"/>
                  </a:lnTo>
                  <a:lnTo>
                    <a:pt x="464" y="347"/>
                  </a:lnTo>
                  <a:lnTo>
                    <a:pt x="465" y="357"/>
                  </a:lnTo>
                  <a:lnTo>
                    <a:pt x="449" y="373"/>
                  </a:lnTo>
                  <a:lnTo>
                    <a:pt x="449" y="377"/>
                  </a:lnTo>
                  <a:lnTo>
                    <a:pt x="435" y="383"/>
                  </a:lnTo>
                  <a:lnTo>
                    <a:pt x="435" y="387"/>
                  </a:lnTo>
                  <a:lnTo>
                    <a:pt x="419" y="379"/>
                  </a:lnTo>
                  <a:lnTo>
                    <a:pt x="395" y="370"/>
                  </a:lnTo>
                  <a:lnTo>
                    <a:pt x="371" y="376"/>
                  </a:lnTo>
                  <a:lnTo>
                    <a:pt x="363" y="371"/>
                  </a:lnTo>
                  <a:lnTo>
                    <a:pt x="333" y="373"/>
                  </a:lnTo>
                  <a:lnTo>
                    <a:pt x="324" y="369"/>
                  </a:lnTo>
                  <a:lnTo>
                    <a:pt x="331" y="359"/>
                  </a:lnTo>
                  <a:lnTo>
                    <a:pt x="308" y="360"/>
                  </a:lnTo>
                  <a:lnTo>
                    <a:pt x="299" y="356"/>
                  </a:lnTo>
                  <a:lnTo>
                    <a:pt x="307" y="346"/>
                  </a:lnTo>
                  <a:lnTo>
                    <a:pt x="291" y="335"/>
                  </a:lnTo>
                  <a:lnTo>
                    <a:pt x="284" y="337"/>
                  </a:lnTo>
                  <a:lnTo>
                    <a:pt x="284" y="331"/>
                  </a:lnTo>
                  <a:lnTo>
                    <a:pt x="268" y="328"/>
                  </a:lnTo>
                  <a:lnTo>
                    <a:pt x="268" y="323"/>
                  </a:lnTo>
                  <a:lnTo>
                    <a:pt x="252" y="314"/>
                  </a:lnTo>
                  <a:lnTo>
                    <a:pt x="243" y="314"/>
                  </a:lnTo>
                  <a:lnTo>
                    <a:pt x="229" y="330"/>
                  </a:lnTo>
                  <a:lnTo>
                    <a:pt x="220" y="320"/>
                  </a:lnTo>
                  <a:lnTo>
                    <a:pt x="173" y="288"/>
                  </a:lnTo>
                  <a:lnTo>
                    <a:pt x="187" y="278"/>
                  </a:lnTo>
                  <a:lnTo>
                    <a:pt x="180" y="269"/>
                  </a:lnTo>
                  <a:lnTo>
                    <a:pt x="194" y="268"/>
                  </a:lnTo>
                  <a:lnTo>
                    <a:pt x="194" y="263"/>
                  </a:lnTo>
                  <a:lnTo>
                    <a:pt x="187" y="259"/>
                  </a:lnTo>
                  <a:lnTo>
                    <a:pt x="179" y="259"/>
                  </a:lnTo>
                  <a:lnTo>
                    <a:pt x="171" y="255"/>
                  </a:lnTo>
                  <a:lnTo>
                    <a:pt x="164" y="255"/>
                  </a:lnTo>
                  <a:lnTo>
                    <a:pt x="163" y="251"/>
                  </a:lnTo>
                  <a:lnTo>
                    <a:pt x="148" y="246"/>
                  </a:lnTo>
                  <a:lnTo>
                    <a:pt x="124" y="242"/>
                  </a:lnTo>
                  <a:lnTo>
                    <a:pt x="117" y="238"/>
                  </a:lnTo>
                  <a:lnTo>
                    <a:pt x="102" y="248"/>
                  </a:lnTo>
                  <a:lnTo>
                    <a:pt x="63" y="251"/>
                  </a:lnTo>
                  <a:lnTo>
                    <a:pt x="47" y="242"/>
                  </a:lnTo>
                  <a:lnTo>
                    <a:pt x="40" y="246"/>
                  </a:lnTo>
                  <a:lnTo>
                    <a:pt x="33" y="246"/>
                  </a:lnTo>
                  <a:lnTo>
                    <a:pt x="24" y="242"/>
                  </a:lnTo>
                  <a:lnTo>
                    <a:pt x="24" y="233"/>
                  </a:lnTo>
                  <a:lnTo>
                    <a:pt x="1" y="204"/>
                  </a:lnTo>
                  <a:lnTo>
                    <a:pt x="9" y="204"/>
                  </a:lnTo>
                  <a:lnTo>
                    <a:pt x="9" y="194"/>
                  </a:lnTo>
                  <a:lnTo>
                    <a:pt x="0" y="190"/>
                  </a:lnTo>
                  <a:lnTo>
                    <a:pt x="9" y="186"/>
                  </a:lnTo>
                  <a:lnTo>
                    <a:pt x="37" y="174"/>
                  </a:lnTo>
                  <a:lnTo>
                    <a:pt x="45" y="168"/>
                  </a:lnTo>
                  <a:lnTo>
                    <a:pt x="45" y="164"/>
                  </a:lnTo>
                  <a:lnTo>
                    <a:pt x="75" y="157"/>
                  </a:lnTo>
                  <a:lnTo>
                    <a:pt x="119" y="131"/>
                  </a:lnTo>
                  <a:lnTo>
                    <a:pt x="134" y="121"/>
                  </a:lnTo>
                  <a:lnTo>
                    <a:pt x="193" y="88"/>
                  </a:lnTo>
                  <a:lnTo>
                    <a:pt x="220" y="29"/>
                  </a:lnTo>
                  <a:lnTo>
                    <a:pt x="235" y="13"/>
                  </a:lnTo>
                  <a:lnTo>
                    <a:pt x="265" y="22"/>
                  </a:lnTo>
                  <a:lnTo>
                    <a:pt x="289" y="30"/>
                  </a:lnTo>
                  <a:lnTo>
                    <a:pt x="312" y="43"/>
                  </a:lnTo>
                  <a:lnTo>
                    <a:pt x="328" y="37"/>
                  </a:lnTo>
                  <a:lnTo>
                    <a:pt x="330" y="58"/>
                  </a:lnTo>
                  <a:lnTo>
                    <a:pt x="337" y="62"/>
                  </a:lnTo>
                  <a:lnTo>
                    <a:pt x="338" y="70"/>
                  </a:lnTo>
                  <a:lnTo>
                    <a:pt x="384" y="63"/>
                  </a:lnTo>
                  <a:lnTo>
                    <a:pt x="415" y="62"/>
                  </a:lnTo>
                  <a:lnTo>
                    <a:pt x="415" y="47"/>
                  </a:lnTo>
                  <a:lnTo>
                    <a:pt x="429" y="37"/>
                  </a:lnTo>
                  <a:lnTo>
                    <a:pt x="436" y="27"/>
                  </a:lnTo>
                  <a:lnTo>
                    <a:pt x="451" y="17"/>
                  </a:lnTo>
                  <a:lnTo>
                    <a:pt x="474" y="16"/>
                  </a:lnTo>
                  <a:lnTo>
                    <a:pt x="475" y="26"/>
                  </a:lnTo>
                  <a:lnTo>
                    <a:pt x="482" y="24"/>
                  </a:lnTo>
                  <a:lnTo>
                    <a:pt x="491" y="29"/>
                  </a:lnTo>
                  <a:lnTo>
                    <a:pt x="530" y="27"/>
                  </a:lnTo>
                  <a:lnTo>
                    <a:pt x="530" y="32"/>
                  </a:lnTo>
                  <a:lnTo>
                    <a:pt x="569" y="20"/>
                  </a:lnTo>
                  <a:lnTo>
                    <a:pt x="569" y="11"/>
                  </a:lnTo>
                  <a:lnTo>
                    <a:pt x="583" y="0"/>
                  </a:lnTo>
                  <a:lnTo>
                    <a:pt x="592" y="0"/>
                  </a:lnTo>
                  <a:lnTo>
                    <a:pt x="599" y="0"/>
                  </a:lnTo>
                  <a:lnTo>
                    <a:pt x="600" y="10"/>
                  </a:lnTo>
                  <a:lnTo>
                    <a:pt x="585" y="10"/>
                  </a:lnTo>
                  <a:lnTo>
                    <a:pt x="585" y="24"/>
                  </a:lnTo>
                  <a:lnTo>
                    <a:pt x="593" y="29"/>
                  </a:lnTo>
                  <a:lnTo>
                    <a:pt x="586" y="34"/>
                  </a:lnTo>
                  <a:lnTo>
                    <a:pt x="595" y="39"/>
                  </a:lnTo>
                  <a:lnTo>
                    <a:pt x="595" y="43"/>
                  </a:lnTo>
                  <a:lnTo>
                    <a:pt x="602" y="43"/>
                  </a:lnTo>
                  <a:lnTo>
                    <a:pt x="611" y="39"/>
                  </a:lnTo>
                  <a:lnTo>
                    <a:pt x="618" y="43"/>
                  </a:lnTo>
                  <a:lnTo>
                    <a:pt x="619" y="47"/>
                  </a:lnTo>
                  <a:lnTo>
                    <a:pt x="652" y="66"/>
                  </a:lnTo>
                  <a:lnTo>
                    <a:pt x="675" y="60"/>
                  </a:lnTo>
                  <a:lnTo>
                    <a:pt x="691" y="59"/>
                  </a:lnTo>
                  <a:lnTo>
                    <a:pt x="691" y="69"/>
                  </a:lnTo>
                  <a:lnTo>
                    <a:pt x="708" y="78"/>
                  </a:lnTo>
                  <a:lnTo>
                    <a:pt x="708" y="88"/>
                  </a:lnTo>
                  <a:lnTo>
                    <a:pt x="724" y="88"/>
                  </a:lnTo>
                  <a:lnTo>
                    <a:pt x="733" y="92"/>
                  </a:lnTo>
                  <a:lnTo>
                    <a:pt x="717" y="92"/>
                  </a:lnTo>
                  <a:lnTo>
                    <a:pt x="719" y="117"/>
                  </a:lnTo>
                  <a:lnTo>
                    <a:pt x="727" y="121"/>
                  </a:lnTo>
                  <a:lnTo>
                    <a:pt x="727" y="127"/>
                  </a:lnTo>
                  <a:lnTo>
                    <a:pt x="736" y="131"/>
                  </a:lnTo>
                  <a:lnTo>
                    <a:pt x="744" y="141"/>
                  </a:lnTo>
                  <a:lnTo>
                    <a:pt x="737" y="151"/>
                  </a:lnTo>
                  <a:lnTo>
                    <a:pt x="753" y="150"/>
                  </a:lnTo>
                  <a:lnTo>
                    <a:pt x="753" y="155"/>
                  </a:lnTo>
                  <a:lnTo>
                    <a:pt x="772" y="199"/>
                  </a:lnTo>
                  <a:lnTo>
                    <a:pt x="780" y="203"/>
                  </a:lnTo>
                  <a:lnTo>
                    <a:pt x="765" y="209"/>
                  </a:lnTo>
                  <a:lnTo>
                    <a:pt x="757" y="213"/>
                  </a:lnTo>
                  <a:lnTo>
                    <a:pt x="726" y="215"/>
                  </a:lnTo>
                  <a:lnTo>
                    <a:pt x="724" y="210"/>
                  </a:lnTo>
                  <a:lnTo>
                    <a:pt x="708" y="210"/>
                  </a:lnTo>
                  <a:lnTo>
                    <a:pt x="693" y="206"/>
                  </a:lnTo>
                  <a:lnTo>
                    <a:pt x="685" y="206"/>
                  </a:lnTo>
                  <a:lnTo>
                    <a:pt x="684" y="202"/>
                  </a:lnTo>
                  <a:lnTo>
                    <a:pt x="661" y="203"/>
                  </a:lnTo>
                  <a:lnTo>
                    <a:pt x="652" y="199"/>
                  </a:lnTo>
                  <a:lnTo>
                    <a:pt x="629" y="194"/>
                  </a:lnTo>
                  <a:lnTo>
                    <a:pt x="629" y="199"/>
                  </a:lnTo>
                  <a:lnTo>
                    <a:pt x="622" y="215"/>
                  </a:lnTo>
                  <a:lnTo>
                    <a:pt x="599" y="225"/>
                  </a:lnTo>
                  <a:lnTo>
                    <a:pt x="590" y="225"/>
                  </a:lnTo>
                  <a:lnTo>
                    <a:pt x="583" y="230"/>
                  </a:lnTo>
                  <a:lnTo>
                    <a:pt x="576" y="230"/>
                  </a:lnTo>
                  <a:lnTo>
                    <a:pt x="576" y="236"/>
                  </a:lnTo>
                  <a:lnTo>
                    <a:pt x="585" y="240"/>
                  </a:lnTo>
                  <a:lnTo>
                    <a:pt x="585" y="245"/>
                  </a:lnTo>
                  <a:lnTo>
                    <a:pt x="569" y="255"/>
                  </a:lnTo>
                  <a:lnTo>
                    <a:pt x="570" y="269"/>
                  </a:lnTo>
                  <a:lnTo>
                    <a:pt x="562" y="271"/>
                  </a:lnTo>
                  <a:lnTo>
                    <a:pt x="563" y="281"/>
                  </a:lnTo>
                  <a:lnTo>
                    <a:pt x="556" y="285"/>
                  </a:lnTo>
                  <a:lnTo>
                    <a:pt x="556" y="295"/>
                  </a:lnTo>
                  <a:lnTo>
                    <a:pt x="549" y="299"/>
                  </a:lnTo>
                  <a:lnTo>
                    <a:pt x="540" y="301"/>
                  </a:lnTo>
                  <a:lnTo>
                    <a:pt x="541" y="325"/>
                  </a:lnTo>
                  <a:close/>
                </a:path>
              </a:pathLst>
            </a:custGeom>
            <a:pattFill prst="pct30">
              <a:fgClr>
                <a:srgbClr val="8EFA57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7054850" y="2324100"/>
              <a:ext cx="1782763" cy="855663"/>
            </a:xfrm>
            <a:custGeom>
              <a:avLst/>
              <a:gdLst>
                <a:gd name="T0" fmla="*/ 1081 w 1123"/>
                <a:gd name="T1" fmla="*/ 321 h 539"/>
                <a:gd name="T2" fmla="*/ 1064 w 1123"/>
                <a:gd name="T3" fmla="*/ 336 h 539"/>
                <a:gd name="T4" fmla="*/ 1048 w 1123"/>
                <a:gd name="T5" fmla="*/ 342 h 539"/>
                <a:gd name="T6" fmla="*/ 1008 w 1123"/>
                <a:gd name="T7" fmla="*/ 340 h 539"/>
                <a:gd name="T8" fmla="*/ 990 w 1123"/>
                <a:gd name="T9" fmla="*/ 375 h 539"/>
                <a:gd name="T10" fmla="*/ 973 w 1123"/>
                <a:gd name="T11" fmla="*/ 424 h 539"/>
                <a:gd name="T12" fmla="*/ 900 w 1123"/>
                <a:gd name="T13" fmla="*/ 448 h 539"/>
                <a:gd name="T14" fmla="*/ 874 w 1123"/>
                <a:gd name="T15" fmla="*/ 473 h 539"/>
                <a:gd name="T16" fmla="*/ 776 w 1123"/>
                <a:gd name="T17" fmla="*/ 491 h 539"/>
                <a:gd name="T18" fmla="*/ 718 w 1123"/>
                <a:gd name="T19" fmla="*/ 491 h 539"/>
                <a:gd name="T20" fmla="*/ 645 w 1123"/>
                <a:gd name="T21" fmla="*/ 500 h 539"/>
                <a:gd name="T22" fmla="*/ 620 w 1123"/>
                <a:gd name="T23" fmla="*/ 475 h 539"/>
                <a:gd name="T24" fmla="*/ 530 w 1123"/>
                <a:gd name="T25" fmla="*/ 470 h 539"/>
                <a:gd name="T26" fmla="*/ 456 w 1123"/>
                <a:gd name="T27" fmla="*/ 474 h 539"/>
                <a:gd name="T28" fmla="*/ 414 w 1123"/>
                <a:gd name="T29" fmla="*/ 460 h 539"/>
                <a:gd name="T30" fmla="*/ 381 w 1123"/>
                <a:gd name="T31" fmla="*/ 460 h 539"/>
                <a:gd name="T32" fmla="*/ 324 w 1123"/>
                <a:gd name="T33" fmla="*/ 464 h 539"/>
                <a:gd name="T34" fmla="*/ 299 w 1123"/>
                <a:gd name="T35" fmla="*/ 503 h 539"/>
                <a:gd name="T36" fmla="*/ 259 w 1123"/>
                <a:gd name="T37" fmla="*/ 526 h 539"/>
                <a:gd name="T38" fmla="*/ 210 w 1123"/>
                <a:gd name="T39" fmla="*/ 529 h 539"/>
                <a:gd name="T40" fmla="*/ 170 w 1123"/>
                <a:gd name="T41" fmla="*/ 537 h 539"/>
                <a:gd name="T42" fmla="*/ 145 w 1123"/>
                <a:gd name="T43" fmla="*/ 530 h 539"/>
                <a:gd name="T44" fmla="*/ 105 w 1123"/>
                <a:gd name="T45" fmla="*/ 513 h 539"/>
                <a:gd name="T46" fmla="*/ 89 w 1123"/>
                <a:gd name="T47" fmla="*/ 493 h 539"/>
                <a:gd name="T48" fmla="*/ 80 w 1123"/>
                <a:gd name="T49" fmla="*/ 473 h 539"/>
                <a:gd name="T50" fmla="*/ 121 w 1123"/>
                <a:gd name="T51" fmla="*/ 421 h 539"/>
                <a:gd name="T52" fmla="*/ 129 w 1123"/>
                <a:gd name="T53" fmla="*/ 412 h 539"/>
                <a:gd name="T54" fmla="*/ 154 w 1123"/>
                <a:gd name="T55" fmla="*/ 383 h 539"/>
                <a:gd name="T56" fmla="*/ 121 w 1123"/>
                <a:gd name="T57" fmla="*/ 357 h 539"/>
                <a:gd name="T58" fmla="*/ 170 w 1123"/>
                <a:gd name="T59" fmla="*/ 346 h 539"/>
                <a:gd name="T60" fmla="*/ 187 w 1123"/>
                <a:gd name="T61" fmla="*/ 311 h 539"/>
                <a:gd name="T62" fmla="*/ 145 w 1123"/>
                <a:gd name="T63" fmla="*/ 280 h 539"/>
                <a:gd name="T64" fmla="*/ 113 w 1123"/>
                <a:gd name="T65" fmla="*/ 244 h 539"/>
                <a:gd name="T66" fmla="*/ 49 w 1123"/>
                <a:gd name="T67" fmla="*/ 202 h 539"/>
                <a:gd name="T68" fmla="*/ 31 w 1123"/>
                <a:gd name="T69" fmla="*/ 177 h 539"/>
                <a:gd name="T70" fmla="*/ 7 w 1123"/>
                <a:gd name="T71" fmla="*/ 166 h 539"/>
                <a:gd name="T72" fmla="*/ 73 w 1123"/>
                <a:gd name="T73" fmla="*/ 140 h 539"/>
                <a:gd name="T74" fmla="*/ 98 w 1123"/>
                <a:gd name="T75" fmla="*/ 140 h 539"/>
                <a:gd name="T76" fmla="*/ 162 w 1123"/>
                <a:gd name="T77" fmla="*/ 138 h 539"/>
                <a:gd name="T78" fmla="*/ 187 w 1123"/>
                <a:gd name="T79" fmla="*/ 138 h 539"/>
                <a:gd name="T80" fmla="*/ 211 w 1123"/>
                <a:gd name="T81" fmla="*/ 126 h 539"/>
                <a:gd name="T82" fmla="*/ 195 w 1123"/>
                <a:gd name="T83" fmla="*/ 100 h 539"/>
                <a:gd name="T84" fmla="*/ 187 w 1123"/>
                <a:gd name="T85" fmla="*/ 75 h 539"/>
                <a:gd name="T86" fmla="*/ 154 w 1123"/>
                <a:gd name="T87" fmla="*/ 69 h 539"/>
                <a:gd name="T88" fmla="*/ 154 w 1123"/>
                <a:gd name="T89" fmla="*/ 25 h 539"/>
                <a:gd name="T90" fmla="*/ 154 w 1123"/>
                <a:gd name="T91" fmla="*/ 0 h 539"/>
                <a:gd name="T92" fmla="*/ 227 w 1123"/>
                <a:gd name="T93" fmla="*/ 38 h 539"/>
                <a:gd name="T94" fmla="*/ 318 w 1123"/>
                <a:gd name="T95" fmla="*/ 82 h 539"/>
                <a:gd name="T96" fmla="*/ 409 w 1123"/>
                <a:gd name="T97" fmla="*/ 138 h 539"/>
                <a:gd name="T98" fmla="*/ 466 w 1123"/>
                <a:gd name="T99" fmla="*/ 149 h 539"/>
                <a:gd name="T100" fmla="*/ 498 w 1123"/>
                <a:gd name="T101" fmla="*/ 120 h 539"/>
                <a:gd name="T102" fmla="*/ 573 w 1123"/>
                <a:gd name="T103" fmla="*/ 140 h 539"/>
                <a:gd name="T104" fmla="*/ 639 w 1123"/>
                <a:gd name="T105" fmla="*/ 150 h 539"/>
                <a:gd name="T106" fmla="*/ 688 w 1123"/>
                <a:gd name="T107" fmla="*/ 180 h 539"/>
                <a:gd name="T108" fmla="*/ 728 w 1123"/>
                <a:gd name="T109" fmla="*/ 231 h 539"/>
                <a:gd name="T110" fmla="*/ 770 w 1123"/>
                <a:gd name="T111" fmla="*/ 261 h 539"/>
                <a:gd name="T112" fmla="*/ 861 w 1123"/>
                <a:gd name="T113" fmla="*/ 251 h 539"/>
                <a:gd name="T114" fmla="*/ 918 w 1123"/>
                <a:gd name="T115" fmla="*/ 236 h 539"/>
                <a:gd name="T116" fmla="*/ 1032 w 1123"/>
                <a:gd name="T117" fmla="*/ 282 h 539"/>
                <a:gd name="T118" fmla="*/ 1114 w 1123"/>
                <a:gd name="T119" fmla="*/ 297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23" h="539">
                  <a:moveTo>
                    <a:pt x="1123" y="297"/>
                  </a:moveTo>
                  <a:lnTo>
                    <a:pt x="1123" y="303"/>
                  </a:lnTo>
                  <a:lnTo>
                    <a:pt x="1090" y="321"/>
                  </a:lnTo>
                  <a:lnTo>
                    <a:pt x="1081" y="321"/>
                  </a:lnTo>
                  <a:lnTo>
                    <a:pt x="1081" y="327"/>
                  </a:lnTo>
                  <a:lnTo>
                    <a:pt x="1072" y="327"/>
                  </a:lnTo>
                  <a:lnTo>
                    <a:pt x="1072" y="331"/>
                  </a:lnTo>
                  <a:lnTo>
                    <a:pt x="1064" y="336"/>
                  </a:lnTo>
                  <a:lnTo>
                    <a:pt x="1072" y="336"/>
                  </a:lnTo>
                  <a:lnTo>
                    <a:pt x="1072" y="346"/>
                  </a:lnTo>
                  <a:lnTo>
                    <a:pt x="1057" y="346"/>
                  </a:lnTo>
                  <a:lnTo>
                    <a:pt x="1048" y="342"/>
                  </a:lnTo>
                  <a:lnTo>
                    <a:pt x="1039" y="342"/>
                  </a:lnTo>
                  <a:lnTo>
                    <a:pt x="1032" y="331"/>
                  </a:lnTo>
                  <a:lnTo>
                    <a:pt x="1015" y="336"/>
                  </a:lnTo>
                  <a:lnTo>
                    <a:pt x="1008" y="340"/>
                  </a:lnTo>
                  <a:lnTo>
                    <a:pt x="1006" y="350"/>
                  </a:lnTo>
                  <a:lnTo>
                    <a:pt x="999" y="356"/>
                  </a:lnTo>
                  <a:lnTo>
                    <a:pt x="999" y="366"/>
                  </a:lnTo>
                  <a:lnTo>
                    <a:pt x="990" y="375"/>
                  </a:lnTo>
                  <a:lnTo>
                    <a:pt x="982" y="399"/>
                  </a:lnTo>
                  <a:lnTo>
                    <a:pt x="998" y="419"/>
                  </a:lnTo>
                  <a:lnTo>
                    <a:pt x="982" y="419"/>
                  </a:lnTo>
                  <a:lnTo>
                    <a:pt x="973" y="424"/>
                  </a:lnTo>
                  <a:lnTo>
                    <a:pt x="957" y="424"/>
                  </a:lnTo>
                  <a:lnTo>
                    <a:pt x="933" y="434"/>
                  </a:lnTo>
                  <a:lnTo>
                    <a:pt x="907" y="448"/>
                  </a:lnTo>
                  <a:lnTo>
                    <a:pt x="900" y="448"/>
                  </a:lnTo>
                  <a:lnTo>
                    <a:pt x="891" y="454"/>
                  </a:lnTo>
                  <a:lnTo>
                    <a:pt x="882" y="462"/>
                  </a:lnTo>
                  <a:lnTo>
                    <a:pt x="875" y="468"/>
                  </a:lnTo>
                  <a:lnTo>
                    <a:pt x="874" y="473"/>
                  </a:lnTo>
                  <a:lnTo>
                    <a:pt x="842" y="473"/>
                  </a:lnTo>
                  <a:lnTo>
                    <a:pt x="825" y="477"/>
                  </a:lnTo>
                  <a:lnTo>
                    <a:pt x="800" y="491"/>
                  </a:lnTo>
                  <a:lnTo>
                    <a:pt x="776" y="491"/>
                  </a:lnTo>
                  <a:lnTo>
                    <a:pt x="751" y="506"/>
                  </a:lnTo>
                  <a:lnTo>
                    <a:pt x="727" y="506"/>
                  </a:lnTo>
                  <a:lnTo>
                    <a:pt x="718" y="501"/>
                  </a:lnTo>
                  <a:lnTo>
                    <a:pt x="718" y="491"/>
                  </a:lnTo>
                  <a:lnTo>
                    <a:pt x="702" y="491"/>
                  </a:lnTo>
                  <a:lnTo>
                    <a:pt x="694" y="496"/>
                  </a:lnTo>
                  <a:lnTo>
                    <a:pt x="694" y="501"/>
                  </a:lnTo>
                  <a:lnTo>
                    <a:pt x="645" y="500"/>
                  </a:lnTo>
                  <a:lnTo>
                    <a:pt x="645" y="491"/>
                  </a:lnTo>
                  <a:lnTo>
                    <a:pt x="636" y="486"/>
                  </a:lnTo>
                  <a:lnTo>
                    <a:pt x="620" y="486"/>
                  </a:lnTo>
                  <a:lnTo>
                    <a:pt x="620" y="475"/>
                  </a:lnTo>
                  <a:lnTo>
                    <a:pt x="580" y="475"/>
                  </a:lnTo>
                  <a:lnTo>
                    <a:pt x="538" y="465"/>
                  </a:lnTo>
                  <a:lnTo>
                    <a:pt x="538" y="470"/>
                  </a:lnTo>
                  <a:lnTo>
                    <a:pt x="530" y="470"/>
                  </a:lnTo>
                  <a:lnTo>
                    <a:pt x="514" y="475"/>
                  </a:lnTo>
                  <a:lnTo>
                    <a:pt x="489" y="480"/>
                  </a:lnTo>
                  <a:lnTo>
                    <a:pt x="481" y="480"/>
                  </a:lnTo>
                  <a:lnTo>
                    <a:pt x="456" y="474"/>
                  </a:lnTo>
                  <a:lnTo>
                    <a:pt x="456" y="455"/>
                  </a:lnTo>
                  <a:lnTo>
                    <a:pt x="432" y="455"/>
                  </a:lnTo>
                  <a:lnTo>
                    <a:pt x="423" y="460"/>
                  </a:lnTo>
                  <a:lnTo>
                    <a:pt x="414" y="460"/>
                  </a:lnTo>
                  <a:lnTo>
                    <a:pt x="399" y="460"/>
                  </a:lnTo>
                  <a:lnTo>
                    <a:pt x="390" y="454"/>
                  </a:lnTo>
                  <a:lnTo>
                    <a:pt x="381" y="454"/>
                  </a:lnTo>
                  <a:lnTo>
                    <a:pt x="381" y="460"/>
                  </a:lnTo>
                  <a:lnTo>
                    <a:pt x="348" y="458"/>
                  </a:lnTo>
                  <a:lnTo>
                    <a:pt x="332" y="458"/>
                  </a:lnTo>
                  <a:lnTo>
                    <a:pt x="324" y="458"/>
                  </a:lnTo>
                  <a:lnTo>
                    <a:pt x="324" y="464"/>
                  </a:lnTo>
                  <a:lnTo>
                    <a:pt x="316" y="462"/>
                  </a:lnTo>
                  <a:lnTo>
                    <a:pt x="315" y="488"/>
                  </a:lnTo>
                  <a:lnTo>
                    <a:pt x="308" y="493"/>
                  </a:lnTo>
                  <a:lnTo>
                    <a:pt x="299" y="503"/>
                  </a:lnTo>
                  <a:lnTo>
                    <a:pt x="283" y="501"/>
                  </a:lnTo>
                  <a:lnTo>
                    <a:pt x="275" y="511"/>
                  </a:lnTo>
                  <a:lnTo>
                    <a:pt x="275" y="517"/>
                  </a:lnTo>
                  <a:lnTo>
                    <a:pt x="259" y="526"/>
                  </a:lnTo>
                  <a:lnTo>
                    <a:pt x="250" y="536"/>
                  </a:lnTo>
                  <a:lnTo>
                    <a:pt x="234" y="530"/>
                  </a:lnTo>
                  <a:lnTo>
                    <a:pt x="217" y="530"/>
                  </a:lnTo>
                  <a:lnTo>
                    <a:pt x="210" y="529"/>
                  </a:lnTo>
                  <a:lnTo>
                    <a:pt x="193" y="529"/>
                  </a:lnTo>
                  <a:lnTo>
                    <a:pt x="185" y="539"/>
                  </a:lnTo>
                  <a:lnTo>
                    <a:pt x="177" y="537"/>
                  </a:lnTo>
                  <a:lnTo>
                    <a:pt x="170" y="537"/>
                  </a:lnTo>
                  <a:lnTo>
                    <a:pt x="161" y="532"/>
                  </a:lnTo>
                  <a:lnTo>
                    <a:pt x="161" y="527"/>
                  </a:lnTo>
                  <a:lnTo>
                    <a:pt x="145" y="526"/>
                  </a:lnTo>
                  <a:lnTo>
                    <a:pt x="145" y="530"/>
                  </a:lnTo>
                  <a:lnTo>
                    <a:pt x="121" y="529"/>
                  </a:lnTo>
                  <a:lnTo>
                    <a:pt x="112" y="524"/>
                  </a:lnTo>
                  <a:lnTo>
                    <a:pt x="105" y="523"/>
                  </a:lnTo>
                  <a:lnTo>
                    <a:pt x="105" y="513"/>
                  </a:lnTo>
                  <a:lnTo>
                    <a:pt x="89" y="507"/>
                  </a:lnTo>
                  <a:lnTo>
                    <a:pt x="73" y="506"/>
                  </a:lnTo>
                  <a:lnTo>
                    <a:pt x="80" y="497"/>
                  </a:lnTo>
                  <a:lnTo>
                    <a:pt x="89" y="493"/>
                  </a:lnTo>
                  <a:lnTo>
                    <a:pt x="96" y="493"/>
                  </a:lnTo>
                  <a:lnTo>
                    <a:pt x="96" y="484"/>
                  </a:lnTo>
                  <a:lnTo>
                    <a:pt x="80" y="478"/>
                  </a:lnTo>
                  <a:lnTo>
                    <a:pt x="80" y="473"/>
                  </a:lnTo>
                  <a:lnTo>
                    <a:pt x="73" y="462"/>
                  </a:lnTo>
                  <a:lnTo>
                    <a:pt x="89" y="444"/>
                  </a:lnTo>
                  <a:lnTo>
                    <a:pt x="121" y="426"/>
                  </a:lnTo>
                  <a:lnTo>
                    <a:pt x="121" y="421"/>
                  </a:lnTo>
                  <a:lnTo>
                    <a:pt x="136" y="426"/>
                  </a:lnTo>
                  <a:lnTo>
                    <a:pt x="145" y="428"/>
                  </a:lnTo>
                  <a:lnTo>
                    <a:pt x="129" y="416"/>
                  </a:lnTo>
                  <a:lnTo>
                    <a:pt x="129" y="412"/>
                  </a:lnTo>
                  <a:lnTo>
                    <a:pt x="136" y="402"/>
                  </a:lnTo>
                  <a:lnTo>
                    <a:pt x="136" y="398"/>
                  </a:lnTo>
                  <a:lnTo>
                    <a:pt x="161" y="385"/>
                  </a:lnTo>
                  <a:lnTo>
                    <a:pt x="154" y="383"/>
                  </a:lnTo>
                  <a:lnTo>
                    <a:pt x="129" y="382"/>
                  </a:lnTo>
                  <a:lnTo>
                    <a:pt x="129" y="373"/>
                  </a:lnTo>
                  <a:lnTo>
                    <a:pt x="121" y="367"/>
                  </a:lnTo>
                  <a:lnTo>
                    <a:pt x="121" y="357"/>
                  </a:lnTo>
                  <a:lnTo>
                    <a:pt x="138" y="359"/>
                  </a:lnTo>
                  <a:lnTo>
                    <a:pt x="138" y="353"/>
                  </a:lnTo>
                  <a:lnTo>
                    <a:pt x="154" y="344"/>
                  </a:lnTo>
                  <a:lnTo>
                    <a:pt x="170" y="346"/>
                  </a:lnTo>
                  <a:lnTo>
                    <a:pt x="185" y="336"/>
                  </a:lnTo>
                  <a:lnTo>
                    <a:pt x="178" y="330"/>
                  </a:lnTo>
                  <a:lnTo>
                    <a:pt x="187" y="316"/>
                  </a:lnTo>
                  <a:lnTo>
                    <a:pt x="187" y="311"/>
                  </a:lnTo>
                  <a:lnTo>
                    <a:pt x="178" y="311"/>
                  </a:lnTo>
                  <a:lnTo>
                    <a:pt x="162" y="310"/>
                  </a:lnTo>
                  <a:lnTo>
                    <a:pt x="162" y="285"/>
                  </a:lnTo>
                  <a:lnTo>
                    <a:pt x="145" y="280"/>
                  </a:lnTo>
                  <a:lnTo>
                    <a:pt x="138" y="275"/>
                  </a:lnTo>
                  <a:lnTo>
                    <a:pt x="121" y="274"/>
                  </a:lnTo>
                  <a:lnTo>
                    <a:pt x="121" y="255"/>
                  </a:lnTo>
                  <a:lnTo>
                    <a:pt x="113" y="244"/>
                  </a:lnTo>
                  <a:lnTo>
                    <a:pt x="113" y="229"/>
                  </a:lnTo>
                  <a:lnTo>
                    <a:pt x="105" y="229"/>
                  </a:lnTo>
                  <a:lnTo>
                    <a:pt x="73" y="208"/>
                  </a:lnTo>
                  <a:lnTo>
                    <a:pt x="49" y="202"/>
                  </a:lnTo>
                  <a:lnTo>
                    <a:pt x="24" y="202"/>
                  </a:lnTo>
                  <a:lnTo>
                    <a:pt x="15" y="192"/>
                  </a:lnTo>
                  <a:lnTo>
                    <a:pt x="31" y="182"/>
                  </a:lnTo>
                  <a:lnTo>
                    <a:pt x="31" y="177"/>
                  </a:lnTo>
                  <a:lnTo>
                    <a:pt x="24" y="182"/>
                  </a:lnTo>
                  <a:lnTo>
                    <a:pt x="7" y="182"/>
                  </a:lnTo>
                  <a:lnTo>
                    <a:pt x="0" y="166"/>
                  </a:lnTo>
                  <a:lnTo>
                    <a:pt x="7" y="166"/>
                  </a:lnTo>
                  <a:lnTo>
                    <a:pt x="31" y="167"/>
                  </a:lnTo>
                  <a:lnTo>
                    <a:pt x="40" y="153"/>
                  </a:lnTo>
                  <a:lnTo>
                    <a:pt x="64" y="140"/>
                  </a:lnTo>
                  <a:lnTo>
                    <a:pt x="73" y="140"/>
                  </a:lnTo>
                  <a:lnTo>
                    <a:pt x="73" y="144"/>
                  </a:lnTo>
                  <a:lnTo>
                    <a:pt x="80" y="144"/>
                  </a:lnTo>
                  <a:lnTo>
                    <a:pt x="80" y="140"/>
                  </a:lnTo>
                  <a:lnTo>
                    <a:pt x="98" y="140"/>
                  </a:lnTo>
                  <a:lnTo>
                    <a:pt x="105" y="146"/>
                  </a:lnTo>
                  <a:lnTo>
                    <a:pt x="129" y="147"/>
                  </a:lnTo>
                  <a:lnTo>
                    <a:pt x="146" y="137"/>
                  </a:lnTo>
                  <a:lnTo>
                    <a:pt x="162" y="138"/>
                  </a:lnTo>
                  <a:lnTo>
                    <a:pt x="162" y="133"/>
                  </a:lnTo>
                  <a:lnTo>
                    <a:pt x="171" y="134"/>
                  </a:lnTo>
                  <a:lnTo>
                    <a:pt x="187" y="134"/>
                  </a:lnTo>
                  <a:lnTo>
                    <a:pt x="187" y="138"/>
                  </a:lnTo>
                  <a:lnTo>
                    <a:pt x="195" y="140"/>
                  </a:lnTo>
                  <a:lnTo>
                    <a:pt x="211" y="140"/>
                  </a:lnTo>
                  <a:lnTo>
                    <a:pt x="203" y="134"/>
                  </a:lnTo>
                  <a:lnTo>
                    <a:pt x="211" y="126"/>
                  </a:lnTo>
                  <a:lnTo>
                    <a:pt x="203" y="120"/>
                  </a:lnTo>
                  <a:lnTo>
                    <a:pt x="203" y="115"/>
                  </a:lnTo>
                  <a:lnTo>
                    <a:pt x="195" y="110"/>
                  </a:lnTo>
                  <a:lnTo>
                    <a:pt x="195" y="100"/>
                  </a:lnTo>
                  <a:lnTo>
                    <a:pt x="203" y="95"/>
                  </a:lnTo>
                  <a:lnTo>
                    <a:pt x="178" y="90"/>
                  </a:lnTo>
                  <a:lnTo>
                    <a:pt x="195" y="81"/>
                  </a:lnTo>
                  <a:lnTo>
                    <a:pt x="187" y="75"/>
                  </a:lnTo>
                  <a:lnTo>
                    <a:pt x="178" y="75"/>
                  </a:lnTo>
                  <a:lnTo>
                    <a:pt x="178" y="79"/>
                  </a:lnTo>
                  <a:lnTo>
                    <a:pt x="154" y="79"/>
                  </a:lnTo>
                  <a:lnTo>
                    <a:pt x="154" y="69"/>
                  </a:lnTo>
                  <a:lnTo>
                    <a:pt x="171" y="59"/>
                  </a:lnTo>
                  <a:lnTo>
                    <a:pt x="171" y="55"/>
                  </a:lnTo>
                  <a:lnTo>
                    <a:pt x="154" y="39"/>
                  </a:lnTo>
                  <a:lnTo>
                    <a:pt x="154" y="25"/>
                  </a:lnTo>
                  <a:lnTo>
                    <a:pt x="162" y="20"/>
                  </a:lnTo>
                  <a:lnTo>
                    <a:pt x="154" y="10"/>
                  </a:lnTo>
                  <a:lnTo>
                    <a:pt x="145" y="5"/>
                  </a:lnTo>
                  <a:lnTo>
                    <a:pt x="154" y="0"/>
                  </a:lnTo>
                  <a:lnTo>
                    <a:pt x="195" y="26"/>
                  </a:lnTo>
                  <a:lnTo>
                    <a:pt x="203" y="26"/>
                  </a:lnTo>
                  <a:lnTo>
                    <a:pt x="220" y="32"/>
                  </a:lnTo>
                  <a:lnTo>
                    <a:pt x="227" y="38"/>
                  </a:lnTo>
                  <a:lnTo>
                    <a:pt x="244" y="52"/>
                  </a:lnTo>
                  <a:lnTo>
                    <a:pt x="278" y="68"/>
                  </a:lnTo>
                  <a:lnTo>
                    <a:pt x="293" y="72"/>
                  </a:lnTo>
                  <a:lnTo>
                    <a:pt x="318" y="82"/>
                  </a:lnTo>
                  <a:lnTo>
                    <a:pt x="335" y="92"/>
                  </a:lnTo>
                  <a:lnTo>
                    <a:pt x="342" y="92"/>
                  </a:lnTo>
                  <a:lnTo>
                    <a:pt x="351" y="102"/>
                  </a:lnTo>
                  <a:lnTo>
                    <a:pt x="409" y="138"/>
                  </a:lnTo>
                  <a:lnTo>
                    <a:pt x="433" y="149"/>
                  </a:lnTo>
                  <a:lnTo>
                    <a:pt x="440" y="154"/>
                  </a:lnTo>
                  <a:lnTo>
                    <a:pt x="466" y="154"/>
                  </a:lnTo>
                  <a:lnTo>
                    <a:pt x="466" y="149"/>
                  </a:lnTo>
                  <a:lnTo>
                    <a:pt x="473" y="149"/>
                  </a:lnTo>
                  <a:lnTo>
                    <a:pt x="482" y="134"/>
                  </a:lnTo>
                  <a:lnTo>
                    <a:pt x="491" y="130"/>
                  </a:lnTo>
                  <a:lnTo>
                    <a:pt x="498" y="120"/>
                  </a:lnTo>
                  <a:lnTo>
                    <a:pt x="507" y="115"/>
                  </a:lnTo>
                  <a:lnTo>
                    <a:pt x="531" y="115"/>
                  </a:lnTo>
                  <a:lnTo>
                    <a:pt x="555" y="130"/>
                  </a:lnTo>
                  <a:lnTo>
                    <a:pt x="573" y="140"/>
                  </a:lnTo>
                  <a:lnTo>
                    <a:pt x="573" y="160"/>
                  </a:lnTo>
                  <a:lnTo>
                    <a:pt x="589" y="160"/>
                  </a:lnTo>
                  <a:lnTo>
                    <a:pt x="606" y="150"/>
                  </a:lnTo>
                  <a:lnTo>
                    <a:pt x="639" y="150"/>
                  </a:lnTo>
                  <a:lnTo>
                    <a:pt x="655" y="160"/>
                  </a:lnTo>
                  <a:lnTo>
                    <a:pt x="679" y="170"/>
                  </a:lnTo>
                  <a:lnTo>
                    <a:pt x="688" y="176"/>
                  </a:lnTo>
                  <a:lnTo>
                    <a:pt x="688" y="180"/>
                  </a:lnTo>
                  <a:lnTo>
                    <a:pt x="688" y="205"/>
                  </a:lnTo>
                  <a:lnTo>
                    <a:pt x="697" y="210"/>
                  </a:lnTo>
                  <a:lnTo>
                    <a:pt x="712" y="225"/>
                  </a:lnTo>
                  <a:lnTo>
                    <a:pt x="728" y="231"/>
                  </a:lnTo>
                  <a:lnTo>
                    <a:pt x="753" y="245"/>
                  </a:lnTo>
                  <a:lnTo>
                    <a:pt x="753" y="251"/>
                  </a:lnTo>
                  <a:lnTo>
                    <a:pt x="761" y="259"/>
                  </a:lnTo>
                  <a:lnTo>
                    <a:pt x="770" y="261"/>
                  </a:lnTo>
                  <a:lnTo>
                    <a:pt x="786" y="270"/>
                  </a:lnTo>
                  <a:lnTo>
                    <a:pt x="795" y="270"/>
                  </a:lnTo>
                  <a:lnTo>
                    <a:pt x="835" y="261"/>
                  </a:lnTo>
                  <a:lnTo>
                    <a:pt x="861" y="251"/>
                  </a:lnTo>
                  <a:lnTo>
                    <a:pt x="861" y="246"/>
                  </a:lnTo>
                  <a:lnTo>
                    <a:pt x="892" y="246"/>
                  </a:lnTo>
                  <a:lnTo>
                    <a:pt x="901" y="242"/>
                  </a:lnTo>
                  <a:lnTo>
                    <a:pt x="918" y="236"/>
                  </a:lnTo>
                  <a:lnTo>
                    <a:pt x="934" y="236"/>
                  </a:lnTo>
                  <a:lnTo>
                    <a:pt x="999" y="277"/>
                  </a:lnTo>
                  <a:lnTo>
                    <a:pt x="1016" y="282"/>
                  </a:lnTo>
                  <a:lnTo>
                    <a:pt x="1032" y="282"/>
                  </a:lnTo>
                  <a:lnTo>
                    <a:pt x="1049" y="272"/>
                  </a:lnTo>
                  <a:lnTo>
                    <a:pt x="1065" y="272"/>
                  </a:lnTo>
                  <a:lnTo>
                    <a:pt x="1081" y="287"/>
                  </a:lnTo>
                  <a:lnTo>
                    <a:pt x="1114" y="297"/>
                  </a:lnTo>
                  <a:lnTo>
                    <a:pt x="1123" y="297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1570037" y="2433638"/>
              <a:ext cx="361950" cy="254000"/>
            </a:xfrm>
            <a:custGeom>
              <a:avLst/>
              <a:gdLst>
                <a:gd name="T0" fmla="*/ 228 w 228"/>
                <a:gd name="T1" fmla="*/ 68 h 160"/>
                <a:gd name="T2" fmla="*/ 213 w 228"/>
                <a:gd name="T3" fmla="*/ 78 h 160"/>
                <a:gd name="T4" fmla="*/ 213 w 228"/>
                <a:gd name="T5" fmla="*/ 84 h 160"/>
                <a:gd name="T6" fmla="*/ 199 w 228"/>
                <a:gd name="T7" fmla="*/ 104 h 160"/>
                <a:gd name="T8" fmla="*/ 199 w 228"/>
                <a:gd name="T9" fmla="*/ 114 h 160"/>
                <a:gd name="T10" fmla="*/ 191 w 228"/>
                <a:gd name="T11" fmla="*/ 124 h 160"/>
                <a:gd name="T12" fmla="*/ 193 w 228"/>
                <a:gd name="T13" fmla="*/ 143 h 160"/>
                <a:gd name="T14" fmla="*/ 168 w 228"/>
                <a:gd name="T15" fmla="*/ 144 h 160"/>
                <a:gd name="T16" fmla="*/ 161 w 228"/>
                <a:gd name="T17" fmla="*/ 149 h 160"/>
                <a:gd name="T18" fmla="*/ 138 w 228"/>
                <a:gd name="T19" fmla="*/ 154 h 160"/>
                <a:gd name="T20" fmla="*/ 130 w 228"/>
                <a:gd name="T21" fmla="*/ 156 h 160"/>
                <a:gd name="T22" fmla="*/ 122 w 228"/>
                <a:gd name="T23" fmla="*/ 160 h 160"/>
                <a:gd name="T24" fmla="*/ 114 w 228"/>
                <a:gd name="T25" fmla="*/ 156 h 160"/>
                <a:gd name="T26" fmla="*/ 82 w 228"/>
                <a:gd name="T27" fmla="*/ 147 h 160"/>
                <a:gd name="T28" fmla="*/ 82 w 228"/>
                <a:gd name="T29" fmla="*/ 143 h 160"/>
                <a:gd name="T30" fmla="*/ 89 w 228"/>
                <a:gd name="T31" fmla="*/ 137 h 160"/>
                <a:gd name="T32" fmla="*/ 96 w 228"/>
                <a:gd name="T33" fmla="*/ 123 h 160"/>
                <a:gd name="T34" fmla="*/ 88 w 228"/>
                <a:gd name="T35" fmla="*/ 123 h 160"/>
                <a:gd name="T36" fmla="*/ 88 w 228"/>
                <a:gd name="T37" fmla="*/ 117 h 160"/>
                <a:gd name="T38" fmla="*/ 56 w 228"/>
                <a:gd name="T39" fmla="*/ 129 h 160"/>
                <a:gd name="T40" fmla="*/ 1 w 228"/>
                <a:gd name="T41" fmla="*/ 131 h 160"/>
                <a:gd name="T42" fmla="*/ 0 w 228"/>
                <a:gd name="T43" fmla="*/ 107 h 160"/>
                <a:gd name="T44" fmla="*/ 9 w 228"/>
                <a:gd name="T45" fmla="*/ 105 h 160"/>
                <a:gd name="T46" fmla="*/ 16 w 228"/>
                <a:gd name="T47" fmla="*/ 101 h 160"/>
                <a:gd name="T48" fmla="*/ 16 w 228"/>
                <a:gd name="T49" fmla="*/ 91 h 160"/>
                <a:gd name="T50" fmla="*/ 23 w 228"/>
                <a:gd name="T51" fmla="*/ 87 h 160"/>
                <a:gd name="T52" fmla="*/ 22 w 228"/>
                <a:gd name="T53" fmla="*/ 77 h 160"/>
                <a:gd name="T54" fmla="*/ 30 w 228"/>
                <a:gd name="T55" fmla="*/ 75 h 160"/>
                <a:gd name="T56" fmla="*/ 29 w 228"/>
                <a:gd name="T57" fmla="*/ 61 h 160"/>
                <a:gd name="T58" fmla="*/ 45 w 228"/>
                <a:gd name="T59" fmla="*/ 51 h 160"/>
                <a:gd name="T60" fmla="*/ 45 w 228"/>
                <a:gd name="T61" fmla="*/ 46 h 160"/>
                <a:gd name="T62" fmla="*/ 36 w 228"/>
                <a:gd name="T63" fmla="*/ 42 h 160"/>
                <a:gd name="T64" fmla="*/ 36 w 228"/>
                <a:gd name="T65" fmla="*/ 36 h 160"/>
                <a:gd name="T66" fmla="*/ 43 w 228"/>
                <a:gd name="T67" fmla="*/ 36 h 160"/>
                <a:gd name="T68" fmla="*/ 50 w 228"/>
                <a:gd name="T69" fmla="*/ 31 h 160"/>
                <a:gd name="T70" fmla="*/ 59 w 228"/>
                <a:gd name="T71" fmla="*/ 31 h 160"/>
                <a:gd name="T72" fmla="*/ 82 w 228"/>
                <a:gd name="T73" fmla="*/ 21 h 160"/>
                <a:gd name="T74" fmla="*/ 89 w 228"/>
                <a:gd name="T75" fmla="*/ 5 h 160"/>
                <a:gd name="T76" fmla="*/ 89 w 228"/>
                <a:gd name="T77" fmla="*/ 0 h 160"/>
                <a:gd name="T78" fmla="*/ 112 w 228"/>
                <a:gd name="T79" fmla="*/ 5 h 160"/>
                <a:gd name="T80" fmla="*/ 121 w 228"/>
                <a:gd name="T81" fmla="*/ 9 h 160"/>
                <a:gd name="T82" fmla="*/ 144 w 228"/>
                <a:gd name="T83" fmla="*/ 8 h 160"/>
                <a:gd name="T84" fmla="*/ 145 w 228"/>
                <a:gd name="T85" fmla="*/ 12 h 160"/>
                <a:gd name="T86" fmla="*/ 153 w 228"/>
                <a:gd name="T87" fmla="*/ 12 h 160"/>
                <a:gd name="T88" fmla="*/ 168 w 228"/>
                <a:gd name="T89" fmla="*/ 16 h 160"/>
                <a:gd name="T90" fmla="*/ 184 w 228"/>
                <a:gd name="T91" fmla="*/ 16 h 160"/>
                <a:gd name="T92" fmla="*/ 186 w 228"/>
                <a:gd name="T93" fmla="*/ 21 h 160"/>
                <a:gd name="T94" fmla="*/ 217 w 228"/>
                <a:gd name="T95" fmla="*/ 19 h 160"/>
                <a:gd name="T96" fmla="*/ 217 w 228"/>
                <a:gd name="T97" fmla="*/ 25 h 160"/>
                <a:gd name="T98" fmla="*/ 210 w 228"/>
                <a:gd name="T99" fmla="*/ 29 h 160"/>
                <a:gd name="T100" fmla="*/ 210 w 228"/>
                <a:gd name="T101" fmla="*/ 45 h 160"/>
                <a:gd name="T102" fmla="*/ 219 w 228"/>
                <a:gd name="T103" fmla="*/ 49 h 160"/>
                <a:gd name="T104" fmla="*/ 219 w 228"/>
                <a:gd name="T105" fmla="*/ 59 h 160"/>
                <a:gd name="T106" fmla="*/ 228 w 228"/>
                <a:gd name="T107" fmla="*/ 64 h 160"/>
                <a:gd name="T108" fmla="*/ 228 w 228"/>
                <a:gd name="T109" fmla="*/ 6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8" h="160">
                  <a:moveTo>
                    <a:pt x="228" y="68"/>
                  </a:moveTo>
                  <a:lnTo>
                    <a:pt x="213" y="78"/>
                  </a:lnTo>
                  <a:lnTo>
                    <a:pt x="213" y="84"/>
                  </a:lnTo>
                  <a:lnTo>
                    <a:pt x="199" y="104"/>
                  </a:lnTo>
                  <a:lnTo>
                    <a:pt x="199" y="114"/>
                  </a:lnTo>
                  <a:lnTo>
                    <a:pt x="191" y="124"/>
                  </a:lnTo>
                  <a:lnTo>
                    <a:pt x="193" y="143"/>
                  </a:lnTo>
                  <a:lnTo>
                    <a:pt x="168" y="144"/>
                  </a:lnTo>
                  <a:lnTo>
                    <a:pt x="161" y="149"/>
                  </a:lnTo>
                  <a:lnTo>
                    <a:pt x="138" y="154"/>
                  </a:lnTo>
                  <a:lnTo>
                    <a:pt x="130" y="156"/>
                  </a:lnTo>
                  <a:lnTo>
                    <a:pt x="122" y="160"/>
                  </a:lnTo>
                  <a:lnTo>
                    <a:pt x="114" y="156"/>
                  </a:lnTo>
                  <a:lnTo>
                    <a:pt x="82" y="147"/>
                  </a:lnTo>
                  <a:lnTo>
                    <a:pt x="82" y="143"/>
                  </a:lnTo>
                  <a:lnTo>
                    <a:pt x="89" y="137"/>
                  </a:lnTo>
                  <a:lnTo>
                    <a:pt x="96" y="123"/>
                  </a:lnTo>
                  <a:lnTo>
                    <a:pt x="88" y="123"/>
                  </a:lnTo>
                  <a:lnTo>
                    <a:pt x="88" y="117"/>
                  </a:lnTo>
                  <a:lnTo>
                    <a:pt x="56" y="129"/>
                  </a:lnTo>
                  <a:lnTo>
                    <a:pt x="1" y="131"/>
                  </a:lnTo>
                  <a:lnTo>
                    <a:pt x="0" y="107"/>
                  </a:lnTo>
                  <a:lnTo>
                    <a:pt x="9" y="105"/>
                  </a:lnTo>
                  <a:lnTo>
                    <a:pt x="16" y="101"/>
                  </a:lnTo>
                  <a:lnTo>
                    <a:pt x="16" y="91"/>
                  </a:lnTo>
                  <a:lnTo>
                    <a:pt x="23" y="87"/>
                  </a:lnTo>
                  <a:lnTo>
                    <a:pt x="22" y="77"/>
                  </a:lnTo>
                  <a:lnTo>
                    <a:pt x="30" y="75"/>
                  </a:lnTo>
                  <a:lnTo>
                    <a:pt x="29" y="61"/>
                  </a:lnTo>
                  <a:lnTo>
                    <a:pt x="45" y="51"/>
                  </a:lnTo>
                  <a:lnTo>
                    <a:pt x="45" y="46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43" y="36"/>
                  </a:lnTo>
                  <a:lnTo>
                    <a:pt x="50" y="31"/>
                  </a:lnTo>
                  <a:lnTo>
                    <a:pt x="59" y="31"/>
                  </a:lnTo>
                  <a:lnTo>
                    <a:pt x="82" y="21"/>
                  </a:lnTo>
                  <a:lnTo>
                    <a:pt x="89" y="5"/>
                  </a:lnTo>
                  <a:lnTo>
                    <a:pt x="89" y="0"/>
                  </a:lnTo>
                  <a:lnTo>
                    <a:pt x="112" y="5"/>
                  </a:lnTo>
                  <a:lnTo>
                    <a:pt x="121" y="9"/>
                  </a:lnTo>
                  <a:lnTo>
                    <a:pt x="144" y="8"/>
                  </a:lnTo>
                  <a:lnTo>
                    <a:pt x="145" y="12"/>
                  </a:lnTo>
                  <a:lnTo>
                    <a:pt x="153" y="12"/>
                  </a:lnTo>
                  <a:lnTo>
                    <a:pt x="168" y="16"/>
                  </a:lnTo>
                  <a:lnTo>
                    <a:pt x="184" y="16"/>
                  </a:lnTo>
                  <a:lnTo>
                    <a:pt x="186" y="21"/>
                  </a:lnTo>
                  <a:lnTo>
                    <a:pt x="217" y="19"/>
                  </a:lnTo>
                  <a:lnTo>
                    <a:pt x="217" y="25"/>
                  </a:lnTo>
                  <a:lnTo>
                    <a:pt x="210" y="29"/>
                  </a:lnTo>
                  <a:lnTo>
                    <a:pt x="210" y="45"/>
                  </a:lnTo>
                  <a:lnTo>
                    <a:pt x="219" y="49"/>
                  </a:lnTo>
                  <a:lnTo>
                    <a:pt x="219" y="59"/>
                  </a:lnTo>
                  <a:lnTo>
                    <a:pt x="228" y="64"/>
                  </a:lnTo>
                  <a:lnTo>
                    <a:pt x="228" y="68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3175000" y="2468563"/>
              <a:ext cx="1163638" cy="873125"/>
            </a:xfrm>
            <a:custGeom>
              <a:avLst/>
              <a:gdLst>
                <a:gd name="T0" fmla="*/ 46 w 733"/>
                <a:gd name="T1" fmla="*/ 209 h 550"/>
                <a:gd name="T2" fmla="*/ 85 w 733"/>
                <a:gd name="T3" fmla="*/ 193 h 550"/>
                <a:gd name="T4" fmla="*/ 83 w 733"/>
                <a:gd name="T5" fmla="*/ 168 h 550"/>
                <a:gd name="T6" fmla="*/ 91 w 733"/>
                <a:gd name="T7" fmla="*/ 124 h 550"/>
                <a:gd name="T8" fmla="*/ 82 w 733"/>
                <a:gd name="T9" fmla="*/ 108 h 550"/>
                <a:gd name="T10" fmla="*/ 56 w 733"/>
                <a:gd name="T11" fmla="*/ 85 h 550"/>
                <a:gd name="T12" fmla="*/ 104 w 733"/>
                <a:gd name="T13" fmla="*/ 73 h 550"/>
                <a:gd name="T14" fmla="*/ 168 w 733"/>
                <a:gd name="T15" fmla="*/ 68 h 550"/>
                <a:gd name="T16" fmla="*/ 217 w 733"/>
                <a:gd name="T17" fmla="*/ 42 h 550"/>
                <a:gd name="T18" fmla="*/ 321 w 733"/>
                <a:gd name="T19" fmla="*/ 20 h 550"/>
                <a:gd name="T20" fmla="*/ 353 w 733"/>
                <a:gd name="T21" fmla="*/ 0 h 550"/>
                <a:gd name="T22" fmla="*/ 363 w 733"/>
                <a:gd name="T23" fmla="*/ 24 h 550"/>
                <a:gd name="T24" fmla="*/ 347 w 733"/>
                <a:gd name="T25" fmla="*/ 30 h 550"/>
                <a:gd name="T26" fmla="*/ 371 w 733"/>
                <a:gd name="T27" fmla="*/ 49 h 550"/>
                <a:gd name="T28" fmla="*/ 364 w 733"/>
                <a:gd name="T29" fmla="*/ 79 h 550"/>
                <a:gd name="T30" fmla="*/ 350 w 733"/>
                <a:gd name="T31" fmla="*/ 104 h 550"/>
                <a:gd name="T32" fmla="*/ 327 w 733"/>
                <a:gd name="T33" fmla="*/ 128 h 550"/>
                <a:gd name="T34" fmla="*/ 369 w 733"/>
                <a:gd name="T35" fmla="*/ 158 h 550"/>
                <a:gd name="T36" fmla="*/ 394 w 733"/>
                <a:gd name="T37" fmla="*/ 191 h 550"/>
                <a:gd name="T38" fmla="*/ 428 w 733"/>
                <a:gd name="T39" fmla="*/ 196 h 550"/>
                <a:gd name="T40" fmla="*/ 492 w 733"/>
                <a:gd name="T41" fmla="*/ 204 h 550"/>
                <a:gd name="T42" fmla="*/ 534 w 733"/>
                <a:gd name="T43" fmla="*/ 225 h 550"/>
                <a:gd name="T44" fmla="*/ 559 w 733"/>
                <a:gd name="T45" fmla="*/ 233 h 550"/>
                <a:gd name="T46" fmla="*/ 583 w 733"/>
                <a:gd name="T47" fmla="*/ 238 h 550"/>
                <a:gd name="T48" fmla="*/ 600 w 733"/>
                <a:gd name="T49" fmla="*/ 262 h 550"/>
                <a:gd name="T50" fmla="*/ 681 w 733"/>
                <a:gd name="T51" fmla="*/ 246 h 550"/>
                <a:gd name="T52" fmla="*/ 731 w 733"/>
                <a:gd name="T53" fmla="*/ 285 h 550"/>
                <a:gd name="T54" fmla="*/ 708 w 733"/>
                <a:gd name="T55" fmla="*/ 315 h 550"/>
                <a:gd name="T56" fmla="*/ 718 w 733"/>
                <a:gd name="T57" fmla="*/ 360 h 550"/>
                <a:gd name="T58" fmla="*/ 671 w 733"/>
                <a:gd name="T59" fmla="*/ 405 h 550"/>
                <a:gd name="T60" fmla="*/ 616 w 733"/>
                <a:gd name="T61" fmla="*/ 441 h 550"/>
                <a:gd name="T62" fmla="*/ 625 w 733"/>
                <a:gd name="T63" fmla="*/ 475 h 550"/>
                <a:gd name="T64" fmla="*/ 577 w 733"/>
                <a:gd name="T65" fmla="*/ 475 h 550"/>
                <a:gd name="T66" fmla="*/ 561 w 733"/>
                <a:gd name="T67" fmla="*/ 485 h 550"/>
                <a:gd name="T68" fmla="*/ 595 w 733"/>
                <a:gd name="T69" fmla="*/ 500 h 550"/>
                <a:gd name="T70" fmla="*/ 570 w 733"/>
                <a:gd name="T71" fmla="*/ 505 h 550"/>
                <a:gd name="T72" fmla="*/ 556 w 733"/>
                <a:gd name="T73" fmla="*/ 550 h 550"/>
                <a:gd name="T74" fmla="*/ 531 w 733"/>
                <a:gd name="T75" fmla="*/ 536 h 550"/>
                <a:gd name="T76" fmla="*/ 521 w 733"/>
                <a:gd name="T77" fmla="*/ 501 h 550"/>
                <a:gd name="T78" fmla="*/ 504 w 733"/>
                <a:gd name="T79" fmla="*/ 487 h 550"/>
                <a:gd name="T80" fmla="*/ 481 w 733"/>
                <a:gd name="T81" fmla="*/ 503 h 550"/>
                <a:gd name="T82" fmla="*/ 432 w 733"/>
                <a:gd name="T83" fmla="*/ 492 h 550"/>
                <a:gd name="T84" fmla="*/ 374 w 733"/>
                <a:gd name="T85" fmla="*/ 490 h 550"/>
                <a:gd name="T86" fmla="*/ 406 w 733"/>
                <a:gd name="T87" fmla="*/ 454 h 550"/>
                <a:gd name="T88" fmla="*/ 389 w 733"/>
                <a:gd name="T89" fmla="*/ 439 h 550"/>
                <a:gd name="T90" fmla="*/ 371 w 733"/>
                <a:gd name="T91" fmla="*/ 425 h 550"/>
                <a:gd name="T92" fmla="*/ 396 w 733"/>
                <a:gd name="T93" fmla="*/ 409 h 550"/>
                <a:gd name="T94" fmla="*/ 354 w 733"/>
                <a:gd name="T95" fmla="*/ 386 h 550"/>
                <a:gd name="T96" fmla="*/ 338 w 733"/>
                <a:gd name="T97" fmla="*/ 386 h 550"/>
                <a:gd name="T98" fmla="*/ 272 w 733"/>
                <a:gd name="T99" fmla="*/ 371 h 550"/>
                <a:gd name="T100" fmla="*/ 239 w 733"/>
                <a:gd name="T101" fmla="*/ 367 h 550"/>
                <a:gd name="T102" fmla="*/ 197 w 733"/>
                <a:gd name="T103" fmla="*/ 344 h 550"/>
                <a:gd name="T104" fmla="*/ 165 w 733"/>
                <a:gd name="T105" fmla="*/ 344 h 550"/>
                <a:gd name="T106" fmla="*/ 125 w 733"/>
                <a:gd name="T107" fmla="*/ 346 h 550"/>
                <a:gd name="T108" fmla="*/ 102 w 733"/>
                <a:gd name="T109" fmla="*/ 390 h 550"/>
                <a:gd name="T110" fmla="*/ 62 w 733"/>
                <a:gd name="T111" fmla="*/ 386 h 550"/>
                <a:gd name="T112" fmla="*/ 27 w 733"/>
                <a:gd name="T113" fmla="*/ 341 h 550"/>
                <a:gd name="T114" fmla="*/ 10 w 733"/>
                <a:gd name="T115" fmla="*/ 312 h 550"/>
                <a:gd name="T116" fmla="*/ 32 w 733"/>
                <a:gd name="T117" fmla="*/ 253 h 550"/>
                <a:gd name="T118" fmla="*/ 30 w 733"/>
                <a:gd name="T119" fmla="*/ 233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3" h="550">
                  <a:moveTo>
                    <a:pt x="14" y="229"/>
                  </a:moveTo>
                  <a:lnTo>
                    <a:pt x="21" y="223"/>
                  </a:lnTo>
                  <a:lnTo>
                    <a:pt x="39" y="227"/>
                  </a:lnTo>
                  <a:lnTo>
                    <a:pt x="46" y="209"/>
                  </a:lnTo>
                  <a:lnTo>
                    <a:pt x="53" y="213"/>
                  </a:lnTo>
                  <a:lnTo>
                    <a:pt x="53" y="203"/>
                  </a:lnTo>
                  <a:lnTo>
                    <a:pt x="62" y="197"/>
                  </a:lnTo>
                  <a:lnTo>
                    <a:pt x="85" y="193"/>
                  </a:lnTo>
                  <a:lnTo>
                    <a:pt x="93" y="183"/>
                  </a:lnTo>
                  <a:lnTo>
                    <a:pt x="101" y="183"/>
                  </a:lnTo>
                  <a:lnTo>
                    <a:pt x="92" y="177"/>
                  </a:lnTo>
                  <a:lnTo>
                    <a:pt x="83" y="168"/>
                  </a:lnTo>
                  <a:lnTo>
                    <a:pt x="76" y="168"/>
                  </a:lnTo>
                  <a:lnTo>
                    <a:pt x="75" y="128"/>
                  </a:lnTo>
                  <a:lnTo>
                    <a:pt x="82" y="124"/>
                  </a:lnTo>
                  <a:lnTo>
                    <a:pt x="91" y="124"/>
                  </a:lnTo>
                  <a:lnTo>
                    <a:pt x="98" y="118"/>
                  </a:lnTo>
                  <a:lnTo>
                    <a:pt x="114" y="118"/>
                  </a:lnTo>
                  <a:lnTo>
                    <a:pt x="106" y="114"/>
                  </a:lnTo>
                  <a:lnTo>
                    <a:pt x="82" y="108"/>
                  </a:lnTo>
                  <a:lnTo>
                    <a:pt x="73" y="104"/>
                  </a:lnTo>
                  <a:lnTo>
                    <a:pt x="65" y="94"/>
                  </a:lnTo>
                  <a:lnTo>
                    <a:pt x="56" y="94"/>
                  </a:lnTo>
                  <a:lnTo>
                    <a:pt x="56" y="85"/>
                  </a:lnTo>
                  <a:lnTo>
                    <a:pt x="81" y="83"/>
                  </a:lnTo>
                  <a:lnTo>
                    <a:pt x="88" y="79"/>
                  </a:lnTo>
                  <a:lnTo>
                    <a:pt x="105" y="79"/>
                  </a:lnTo>
                  <a:lnTo>
                    <a:pt x="104" y="73"/>
                  </a:lnTo>
                  <a:lnTo>
                    <a:pt x="128" y="73"/>
                  </a:lnTo>
                  <a:lnTo>
                    <a:pt x="128" y="68"/>
                  </a:lnTo>
                  <a:lnTo>
                    <a:pt x="170" y="78"/>
                  </a:lnTo>
                  <a:lnTo>
                    <a:pt x="168" y="68"/>
                  </a:lnTo>
                  <a:lnTo>
                    <a:pt x="201" y="66"/>
                  </a:lnTo>
                  <a:lnTo>
                    <a:pt x="209" y="52"/>
                  </a:lnTo>
                  <a:lnTo>
                    <a:pt x="209" y="42"/>
                  </a:lnTo>
                  <a:lnTo>
                    <a:pt x="217" y="42"/>
                  </a:lnTo>
                  <a:lnTo>
                    <a:pt x="266" y="50"/>
                  </a:lnTo>
                  <a:lnTo>
                    <a:pt x="298" y="30"/>
                  </a:lnTo>
                  <a:lnTo>
                    <a:pt x="297" y="20"/>
                  </a:lnTo>
                  <a:lnTo>
                    <a:pt x="321" y="20"/>
                  </a:lnTo>
                  <a:lnTo>
                    <a:pt x="354" y="14"/>
                  </a:lnTo>
                  <a:lnTo>
                    <a:pt x="354" y="10"/>
                  </a:lnTo>
                  <a:lnTo>
                    <a:pt x="345" y="4"/>
                  </a:lnTo>
                  <a:lnTo>
                    <a:pt x="353" y="0"/>
                  </a:lnTo>
                  <a:lnTo>
                    <a:pt x="361" y="0"/>
                  </a:lnTo>
                  <a:lnTo>
                    <a:pt x="379" y="9"/>
                  </a:lnTo>
                  <a:lnTo>
                    <a:pt x="379" y="19"/>
                  </a:lnTo>
                  <a:lnTo>
                    <a:pt x="363" y="24"/>
                  </a:lnTo>
                  <a:lnTo>
                    <a:pt x="354" y="20"/>
                  </a:lnTo>
                  <a:lnTo>
                    <a:pt x="345" y="20"/>
                  </a:lnTo>
                  <a:lnTo>
                    <a:pt x="338" y="24"/>
                  </a:lnTo>
                  <a:lnTo>
                    <a:pt x="347" y="30"/>
                  </a:lnTo>
                  <a:lnTo>
                    <a:pt x="363" y="29"/>
                  </a:lnTo>
                  <a:lnTo>
                    <a:pt x="380" y="43"/>
                  </a:lnTo>
                  <a:lnTo>
                    <a:pt x="380" y="49"/>
                  </a:lnTo>
                  <a:lnTo>
                    <a:pt x="371" y="49"/>
                  </a:lnTo>
                  <a:lnTo>
                    <a:pt x="356" y="55"/>
                  </a:lnTo>
                  <a:lnTo>
                    <a:pt x="357" y="69"/>
                  </a:lnTo>
                  <a:lnTo>
                    <a:pt x="348" y="73"/>
                  </a:lnTo>
                  <a:lnTo>
                    <a:pt x="364" y="79"/>
                  </a:lnTo>
                  <a:lnTo>
                    <a:pt x="366" y="89"/>
                  </a:lnTo>
                  <a:lnTo>
                    <a:pt x="350" y="94"/>
                  </a:lnTo>
                  <a:lnTo>
                    <a:pt x="341" y="99"/>
                  </a:lnTo>
                  <a:lnTo>
                    <a:pt x="350" y="104"/>
                  </a:lnTo>
                  <a:lnTo>
                    <a:pt x="325" y="104"/>
                  </a:lnTo>
                  <a:lnTo>
                    <a:pt x="325" y="119"/>
                  </a:lnTo>
                  <a:lnTo>
                    <a:pt x="334" y="124"/>
                  </a:lnTo>
                  <a:lnTo>
                    <a:pt x="327" y="128"/>
                  </a:lnTo>
                  <a:lnTo>
                    <a:pt x="343" y="144"/>
                  </a:lnTo>
                  <a:lnTo>
                    <a:pt x="344" y="148"/>
                  </a:lnTo>
                  <a:lnTo>
                    <a:pt x="360" y="148"/>
                  </a:lnTo>
                  <a:lnTo>
                    <a:pt x="369" y="158"/>
                  </a:lnTo>
                  <a:lnTo>
                    <a:pt x="360" y="168"/>
                  </a:lnTo>
                  <a:lnTo>
                    <a:pt x="369" y="177"/>
                  </a:lnTo>
                  <a:lnTo>
                    <a:pt x="394" y="197"/>
                  </a:lnTo>
                  <a:lnTo>
                    <a:pt x="394" y="191"/>
                  </a:lnTo>
                  <a:lnTo>
                    <a:pt x="410" y="187"/>
                  </a:lnTo>
                  <a:lnTo>
                    <a:pt x="419" y="187"/>
                  </a:lnTo>
                  <a:lnTo>
                    <a:pt x="419" y="191"/>
                  </a:lnTo>
                  <a:lnTo>
                    <a:pt x="428" y="196"/>
                  </a:lnTo>
                  <a:lnTo>
                    <a:pt x="443" y="196"/>
                  </a:lnTo>
                  <a:lnTo>
                    <a:pt x="459" y="200"/>
                  </a:lnTo>
                  <a:lnTo>
                    <a:pt x="477" y="200"/>
                  </a:lnTo>
                  <a:lnTo>
                    <a:pt x="492" y="204"/>
                  </a:lnTo>
                  <a:lnTo>
                    <a:pt x="508" y="204"/>
                  </a:lnTo>
                  <a:lnTo>
                    <a:pt x="510" y="215"/>
                  </a:lnTo>
                  <a:lnTo>
                    <a:pt x="525" y="225"/>
                  </a:lnTo>
                  <a:lnTo>
                    <a:pt x="534" y="225"/>
                  </a:lnTo>
                  <a:lnTo>
                    <a:pt x="541" y="219"/>
                  </a:lnTo>
                  <a:lnTo>
                    <a:pt x="550" y="219"/>
                  </a:lnTo>
                  <a:lnTo>
                    <a:pt x="550" y="233"/>
                  </a:lnTo>
                  <a:lnTo>
                    <a:pt x="559" y="233"/>
                  </a:lnTo>
                  <a:lnTo>
                    <a:pt x="559" y="223"/>
                  </a:lnTo>
                  <a:lnTo>
                    <a:pt x="574" y="223"/>
                  </a:lnTo>
                  <a:lnTo>
                    <a:pt x="574" y="233"/>
                  </a:lnTo>
                  <a:lnTo>
                    <a:pt x="583" y="238"/>
                  </a:lnTo>
                  <a:lnTo>
                    <a:pt x="567" y="243"/>
                  </a:lnTo>
                  <a:lnTo>
                    <a:pt x="560" y="258"/>
                  </a:lnTo>
                  <a:lnTo>
                    <a:pt x="585" y="258"/>
                  </a:lnTo>
                  <a:lnTo>
                    <a:pt x="600" y="262"/>
                  </a:lnTo>
                  <a:lnTo>
                    <a:pt x="609" y="262"/>
                  </a:lnTo>
                  <a:lnTo>
                    <a:pt x="618" y="268"/>
                  </a:lnTo>
                  <a:lnTo>
                    <a:pt x="649" y="246"/>
                  </a:lnTo>
                  <a:lnTo>
                    <a:pt x="681" y="246"/>
                  </a:lnTo>
                  <a:lnTo>
                    <a:pt x="697" y="236"/>
                  </a:lnTo>
                  <a:lnTo>
                    <a:pt x="723" y="255"/>
                  </a:lnTo>
                  <a:lnTo>
                    <a:pt x="723" y="275"/>
                  </a:lnTo>
                  <a:lnTo>
                    <a:pt x="731" y="285"/>
                  </a:lnTo>
                  <a:lnTo>
                    <a:pt x="733" y="299"/>
                  </a:lnTo>
                  <a:lnTo>
                    <a:pt x="724" y="299"/>
                  </a:lnTo>
                  <a:lnTo>
                    <a:pt x="708" y="310"/>
                  </a:lnTo>
                  <a:lnTo>
                    <a:pt x="708" y="315"/>
                  </a:lnTo>
                  <a:lnTo>
                    <a:pt x="726" y="334"/>
                  </a:lnTo>
                  <a:lnTo>
                    <a:pt x="727" y="354"/>
                  </a:lnTo>
                  <a:lnTo>
                    <a:pt x="718" y="354"/>
                  </a:lnTo>
                  <a:lnTo>
                    <a:pt x="718" y="360"/>
                  </a:lnTo>
                  <a:lnTo>
                    <a:pt x="703" y="364"/>
                  </a:lnTo>
                  <a:lnTo>
                    <a:pt x="687" y="364"/>
                  </a:lnTo>
                  <a:lnTo>
                    <a:pt x="671" y="374"/>
                  </a:lnTo>
                  <a:lnTo>
                    <a:pt x="671" y="405"/>
                  </a:lnTo>
                  <a:lnTo>
                    <a:pt x="655" y="410"/>
                  </a:lnTo>
                  <a:lnTo>
                    <a:pt x="648" y="415"/>
                  </a:lnTo>
                  <a:lnTo>
                    <a:pt x="648" y="420"/>
                  </a:lnTo>
                  <a:lnTo>
                    <a:pt x="616" y="441"/>
                  </a:lnTo>
                  <a:lnTo>
                    <a:pt x="633" y="455"/>
                  </a:lnTo>
                  <a:lnTo>
                    <a:pt x="641" y="465"/>
                  </a:lnTo>
                  <a:lnTo>
                    <a:pt x="633" y="465"/>
                  </a:lnTo>
                  <a:lnTo>
                    <a:pt x="625" y="475"/>
                  </a:lnTo>
                  <a:lnTo>
                    <a:pt x="609" y="479"/>
                  </a:lnTo>
                  <a:lnTo>
                    <a:pt x="593" y="475"/>
                  </a:lnTo>
                  <a:lnTo>
                    <a:pt x="585" y="471"/>
                  </a:lnTo>
                  <a:lnTo>
                    <a:pt x="577" y="475"/>
                  </a:lnTo>
                  <a:lnTo>
                    <a:pt x="577" y="481"/>
                  </a:lnTo>
                  <a:lnTo>
                    <a:pt x="569" y="481"/>
                  </a:lnTo>
                  <a:lnTo>
                    <a:pt x="569" y="485"/>
                  </a:lnTo>
                  <a:lnTo>
                    <a:pt x="561" y="485"/>
                  </a:lnTo>
                  <a:lnTo>
                    <a:pt x="561" y="491"/>
                  </a:lnTo>
                  <a:lnTo>
                    <a:pt x="577" y="491"/>
                  </a:lnTo>
                  <a:lnTo>
                    <a:pt x="577" y="500"/>
                  </a:lnTo>
                  <a:lnTo>
                    <a:pt x="595" y="500"/>
                  </a:lnTo>
                  <a:lnTo>
                    <a:pt x="602" y="505"/>
                  </a:lnTo>
                  <a:lnTo>
                    <a:pt x="595" y="505"/>
                  </a:lnTo>
                  <a:lnTo>
                    <a:pt x="586" y="510"/>
                  </a:lnTo>
                  <a:lnTo>
                    <a:pt x="570" y="505"/>
                  </a:lnTo>
                  <a:lnTo>
                    <a:pt x="587" y="520"/>
                  </a:lnTo>
                  <a:lnTo>
                    <a:pt x="579" y="530"/>
                  </a:lnTo>
                  <a:lnTo>
                    <a:pt x="556" y="546"/>
                  </a:lnTo>
                  <a:lnTo>
                    <a:pt x="556" y="550"/>
                  </a:lnTo>
                  <a:lnTo>
                    <a:pt x="547" y="546"/>
                  </a:lnTo>
                  <a:lnTo>
                    <a:pt x="540" y="546"/>
                  </a:lnTo>
                  <a:lnTo>
                    <a:pt x="523" y="541"/>
                  </a:lnTo>
                  <a:lnTo>
                    <a:pt x="531" y="536"/>
                  </a:lnTo>
                  <a:lnTo>
                    <a:pt x="523" y="536"/>
                  </a:lnTo>
                  <a:lnTo>
                    <a:pt x="521" y="511"/>
                  </a:lnTo>
                  <a:lnTo>
                    <a:pt x="513" y="507"/>
                  </a:lnTo>
                  <a:lnTo>
                    <a:pt x="521" y="501"/>
                  </a:lnTo>
                  <a:lnTo>
                    <a:pt x="530" y="501"/>
                  </a:lnTo>
                  <a:lnTo>
                    <a:pt x="528" y="491"/>
                  </a:lnTo>
                  <a:lnTo>
                    <a:pt x="504" y="491"/>
                  </a:lnTo>
                  <a:lnTo>
                    <a:pt x="504" y="487"/>
                  </a:lnTo>
                  <a:lnTo>
                    <a:pt x="479" y="487"/>
                  </a:lnTo>
                  <a:lnTo>
                    <a:pt x="481" y="492"/>
                  </a:lnTo>
                  <a:lnTo>
                    <a:pt x="488" y="492"/>
                  </a:lnTo>
                  <a:lnTo>
                    <a:pt x="481" y="503"/>
                  </a:lnTo>
                  <a:lnTo>
                    <a:pt x="456" y="507"/>
                  </a:lnTo>
                  <a:lnTo>
                    <a:pt x="448" y="503"/>
                  </a:lnTo>
                  <a:lnTo>
                    <a:pt x="439" y="492"/>
                  </a:lnTo>
                  <a:lnTo>
                    <a:pt x="432" y="492"/>
                  </a:lnTo>
                  <a:lnTo>
                    <a:pt x="439" y="482"/>
                  </a:lnTo>
                  <a:lnTo>
                    <a:pt x="430" y="478"/>
                  </a:lnTo>
                  <a:lnTo>
                    <a:pt x="415" y="488"/>
                  </a:lnTo>
                  <a:lnTo>
                    <a:pt x="374" y="490"/>
                  </a:lnTo>
                  <a:lnTo>
                    <a:pt x="381" y="474"/>
                  </a:lnTo>
                  <a:lnTo>
                    <a:pt x="390" y="469"/>
                  </a:lnTo>
                  <a:lnTo>
                    <a:pt x="389" y="454"/>
                  </a:lnTo>
                  <a:lnTo>
                    <a:pt x="406" y="454"/>
                  </a:lnTo>
                  <a:lnTo>
                    <a:pt x="413" y="449"/>
                  </a:lnTo>
                  <a:lnTo>
                    <a:pt x="413" y="443"/>
                  </a:lnTo>
                  <a:lnTo>
                    <a:pt x="405" y="439"/>
                  </a:lnTo>
                  <a:lnTo>
                    <a:pt x="389" y="439"/>
                  </a:lnTo>
                  <a:lnTo>
                    <a:pt x="389" y="435"/>
                  </a:lnTo>
                  <a:lnTo>
                    <a:pt x="364" y="435"/>
                  </a:lnTo>
                  <a:lnTo>
                    <a:pt x="364" y="429"/>
                  </a:lnTo>
                  <a:lnTo>
                    <a:pt x="371" y="425"/>
                  </a:lnTo>
                  <a:lnTo>
                    <a:pt x="389" y="425"/>
                  </a:lnTo>
                  <a:lnTo>
                    <a:pt x="405" y="415"/>
                  </a:lnTo>
                  <a:lnTo>
                    <a:pt x="403" y="409"/>
                  </a:lnTo>
                  <a:lnTo>
                    <a:pt x="396" y="409"/>
                  </a:lnTo>
                  <a:lnTo>
                    <a:pt x="387" y="405"/>
                  </a:lnTo>
                  <a:lnTo>
                    <a:pt x="370" y="395"/>
                  </a:lnTo>
                  <a:lnTo>
                    <a:pt x="354" y="396"/>
                  </a:lnTo>
                  <a:lnTo>
                    <a:pt x="354" y="386"/>
                  </a:lnTo>
                  <a:lnTo>
                    <a:pt x="345" y="380"/>
                  </a:lnTo>
                  <a:lnTo>
                    <a:pt x="345" y="376"/>
                  </a:lnTo>
                  <a:lnTo>
                    <a:pt x="337" y="380"/>
                  </a:lnTo>
                  <a:lnTo>
                    <a:pt x="338" y="386"/>
                  </a:lnTo>
                  <a:lnTo>
                    <a:pt x="330" y="386"/>
                  </a:lnTo>
                  <a:lnTo>
                    <a:pt x="289" y="382"/>
                  </a:lnTo>
                  <a:lnTo>
                    <a:pt x="272" y="382"/>
                  </a:lnTo>
                  <a:lnTo>
                    <a:pt x="272" y="371"/>
                  </a:lnTo>
                  <a:lnTo>
                    <a:pt x="256" y="373"/>
                  </a:lnTo>
                  <a:lnTo>
                    <a:pt x="248" y="377"/>
                  </a:lnTo>
                  <a:lnTo>
                    <a:pt x="240" y="373"/>
                  </a:lnTo>
                  <a:lnTo>
                    <a:pt x="239" y="367"/>
                  </a:lnTo>
                  <a:lnTo>
                    <a:pt x="232" y="373"/>
                  </a:lnTo>
                  <a:lnTo>
                    <a:pt x="223" y="373"/>
                  </a:lnTo>
                  <a:lnTo>
                    <a:pt x="223" y="359"/>
                  </a:lnTo>
                  <a:lnTo>
                    <a:pt x="197" y="344"/>
                  </a:lnTo>
                  <a:lnTo>
                    <a:pt x="181" y="344"/>
                  </a:lnTo>
                  <a:lnTo>
                    <a:pt x="174" y="348"/>
                  </a:lnTo>
                  <a:lnTo>
                    <a:pt x="173" y="340"/>
                  </a:lnTo>
                  <a:lnTo>
                    <a:pt x="165" y="344"/>
                  </a:lnTo>
                  <a:lnTo>
                    <a:pt x="157" y="344"/>
                  </a:lnTo>
                  <a:lnTo>
                    <a:pt x="157" y="340"/>
                  </a:lnTo>
                  <a:lnTo>
                    <a:pt x="132" y="340"/>
                  </a:lnTo>
                  <a:lnTo>
                    <a:pt x="125" y="346"/>
                  </a:lnTo>
                  <a:lnTo>
                    <a:pt x="118" y="360"/>
                  </a:lnTo>
                  <a:lnTo>
                    <a:pt x="118" y="364"/>
                  </a:lnTo>
                  <a:lnTo>
                    <a:pt x="102" y="384"/>
                  </a:lnTo>
                  <a:lnTo>
                    <a:pt x="102" y="390"/>
                  </a:lnTo>
                  <a:lnTo>
                    <a:pt x="86" y="386"/>
                  </a:lnTo>
                  <a:lnTo>
                    <a:pt x="78" y="380"/>
                  </a:lnTo>
                  <a:lnTo>
                    <a:pt x="62" y="390"/>
                  </a:lnTo>
                  <a:lnTo>
                    <a:pt x="62" y="386"/>
                  </a:lnTo>
                  <a:lnTo>
                    <a:pt x="53" y="376"/>
                  </a:lnTo>
                  <a:lnTo>
                    <a:pt x="46" y="376"/>
                  </a:lnTo>
                  <a:lnTo>
                    <a:pt x="36" y="357"/>
                  </a:lnTo>
                  <a:lnTo>
                    <a:pt x="27" y="341"/>
                  </a:lnTo>
                  <a:lnTo>
                    <a:pt x="27" y="337"/>
                  </a:lnTo>
                  <a:lnTo>
                    <a:pt x="19" y="323"/>
                  </a:lnTo>
                  <a:lnTo>
                    <a:pt x="10" y="317"/>
                  </a:lnTo>
                  <a:lnTo>
                    <a:pt x="10" y="312"/>
                  </a:lnTo>
                  <a:lnTo>
                    <a:pt x="1" y="298"/>
                  </a:lnTo>
                  <a:lnTo>
                    <a:pt x="0" y="268"/>
                  </a:lnTo>
                  <a:lnTo>
                    <a:pt x="16" y="268"/>
                  </a:lnTo>
                  <a:lnTo>
                    <a:pt x="32" y="253"/>
                  </a:lnTo>
                  <a:lnTo>
                    <a:pt x="30" y="243"/>
                  </a:lnTo>
                  <a:lnTo>
                    <a:pt x="23" y="243"/>
                  </a:lnTo>
                  <a:lnTo>
                    <a:pt x="14" y="239"/>
                  </a:lnTo>
                  <a:lnTo>
                    <a:pt x="30" y="233"/>
                  </a:lnTo>
                  <a:lnTo>
                    <a:pt x="14" y="229"/>
                  </a:lnTo>
                  <a:close/>
                </a:path>
              </a:pathLst>
            </a:custGeom>
            <a:solidFill>
              <a:srgbClr val="5BD4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527050" y="2495550"/>
              <a:ext cx="1298575" cy="1049338"/>
            </a:xfrm>
            <a:custGeom>
              <a:avLst/>
              <a:gdLst>
                <a:gd name="T0" fmla="*/ 811 w 818"/>
                <a:gd name="T1" fmla="*/ 415 h 661"/>
                <a:gd name="T2" fmla="*/ 789 w 818"/>
                <a:gd name="T3" fmla="*/ 454 h 661"/>
                <a:gd name="T4" fmla="*/ 791 w 818"/>
                <a:gd name="T5" fmla="*/ 498 h 661"/>
                <a:gd name="T6" fmla="*/ 736 w 818"/>
                <a:gd name="T7" fmla="*/ 524 h 661"/>
                <a:gd name="T8" fmla="*/ 689 w 818"/>
                <a:gd name="T9" fmla="*/ 530 h 661"/>
                <a:gd name="T10" fmla="*/ 625 w 818"/>
                <a:gd name="T11" fmla="*/ 533 h 661"/>
                <a:gd name="T12" fmla="*/ 563 w 818"/>
                <a:gd name="T13" fmla="*/ 555 h 661"/>
                <a:gd name="T14" fmla="*/ 573 w 818"/>
                <a:gd name="T15" fmla="*/ 612 h 661"/>
                <a:gd name="T16" fmla="*/ 542 w 818"/>
                <a:gd name="T17" fmla="*/ 628 h 661"/>
                <a:gd name="T18" fmla="*/ 463 w 818"/>
                <a:gd name="T19" fmla="*/ 641 h 661"/>
                <a:gd name="T20" fmla="*/ 415 w 818"/>
                <a:gd name="T21" fmla="*/ 642 h 661"/>
                <a:gd name="T22" fmla="*/ 360 w 818"/>
                <a:gd name="T23" fmla="*/ 654 h 661"/>
                <a:gd name="T24" fmla="*/ 336 w 818"/>
                <a:gd name="T25" fmla="*/ 635 h 661"/>
                <a:gd name="T26" fmla="*/ 280 w 818"/>
                <a:gd name="T27" fmla="*/ 622 h 661"/>
                <a:gd name="T28" fmla="*/ 218 w 818"/>
                <a:gd name="T29" fmla="*/ 650 h 661"/>
                <a:gd name="T30" fmla="*/ 170 w 818"/>
                <a:gd name="T31" fmla="*/ 661 h 661"/>
                <a:gd name="T32" fmla="*/ 67 w 818"/>
                <a:gd name="T33" fmla="*/ 635 h 661"/>
                <a:gd name="T34" fmla="*/ 42 w 818"/>
                <a:gd name="T35" fmla="*/ 622 h 661"/>
                <a:gd name="T36" fmla="*/ 25 w 818"/>
                <a:gd name="T37" fmla="*/ 583 h 661"/>
                <a:gd name="T38" fmla="*/ 72 w 818"/>
                <a:gd name="T39" fmla="*/ 568 h 661"/>
                <a:gd name="T40" fmla="*/ 104 w 818"/>
                <a:gd name="T41" fmla="*/ 552 h 661"/>
                <a:gd name="T42" fmla="*/ 71 w 818"/>
                <a:gd name="T43" fmla="*/ 506 h 661"/>
                <a:gd name="T44" fmla="*/ 85 w 818"/>
                <a:gd name="T45" fmla="*/ 486 h 661"/>
                <a:gd name="T46" fmla="*/ 108 w 818"/>
                <a:gd name="T47" fmla="*/ 460 h 661"/>
                <a:gd name="T48" fmla="*/ 131 w 818"/>
                <a:gd name="T49" fmla="*/ 431 h 661"/>
                <a:gd name="T50" fmla="*/ 216 w 818"/>
                <a:gd name="T51" fmla="*/ 402 h 661"/>
                <a:gd name="T52" fmla="*/ 255 w 818"/>
                <a:gd name="T53" fmla="*/ 362 h 661"/>
                <a:gd name="T54" fmla="*/ 261 w 818"/>
                <a:gd name="T55" fmla="*/ 333 h 661"/>
                <a:gd name="T56" fmla="*/ 159 w 818"/>
                <a:gd name="T57" fmla="*/ 298 h 661"/>
                <a:gd name="T58" fmla="*/ 127 w 818"/>
                <a:gd name="T59" fmla="*/ 281 h 661"/>
                <a:gd name="T60" fmla="*/ 126 w 818"/>
                <a:gd name="T61" fmla="*/ 222 h 661"/>
                <a:gd name="T62" fmla="*/ 38 w 818"/>
                <a:gd name="T63" fmla="*/ 97 h 661"/>
                <a:gd name="T64" fmla="*/ 52 w 818"/>
                <a:gd name="T65" fmla="*/ 48 h 661"/>
                <a:gd name="T66" fmla="*/ 51 w 818"/>
                <a:gd name="T67" fmla="*/ 0 h 661"/>
                <a:gd name="T68" fmla="*/ 74 w 818"/>
                <a:gd name="T69" fmla="*/ 13 h 661"/>
                <a:gd name="T70" fmla="*/ 111 w 818"/>
                <a:gd name="T71" fmla="*/ 10 h 661"/>
                <a:gd name="T72" fmla="*/ 127 w 818"/>
                <a:gd name="T73" fmla="*/ 10 h 661"/>
                <a:gd name="T74" fmla="*/ 150 w 818"/>
                <a:gd name="T75" fmla="*/ 13 h 661"/>
                <a:gd name="T76" fmla="*/ 219 w 818"/>
                <a:gd name="T77" fmla="*/ 15 h 661"/>
                <a:gd name="T78" fmla="*/ 280 w 818"/>
                <a:gd name="T79" fmla="*/ 18 h 661"/>
                <a:gd name="T80" fmla="*/ 304 w 818"/>
                <a:gd name="T81" fmla="*/ 26 h 661"/>
                <a:gd name="T82" fmla="*/ 304 w 818"/>
                <a:gd name="T83" fmla="*/ 45 h 661"/>
                <a:gd name="T84" fmla="*/ 360 w 818"/>
                <a:gd name="T85" fmla="*/ 81 h 661"/>
                <a:gd name="T86" fmla="*/ 401 w 818"/>
                <a:gd name="T87" fmla="*/ 98 h 661"/>
                <a:gd name="T88" fmla="*/ 416 w 818"/>
                <a:gd name="T89" fmla="*/ 123 h 661"/>
                <a:gd name="T90" fmla="*/ 450 w 818"/>
                <a:gd name="T91" fmla="*/ 140 h 661"/>
                <a:gd name="T92" fmla="*/ 536 w 818"/>
                <a:gd name="T93" fmla="*/ 146 h 661"/>
                <a:gd name="T94" fmla="*/ 568 w 818"/>
                <a:gd name="T95" fmla="*/ 164 h 661"/>
                <a:gd name="T96" fmla="*/ 618 w 818"/>
                <a:gd name="T97" fmla="*/ 210 h 661"/>
                <a:gd name="T98" fmla="*/ 637 w 818"/>
                <a:gd name="T99" fmla="*/ 264 h 661"/>
                <a:gd name="T100" fmla="*/ 645 w 818"/>
                <a:gd name="T101" fmla="*/ 298 h 661"/>
                <a:gd name="T102" fmla="*/ 663 w 818"/>
                <a:gd name="T103" fmla="*/ 331 h 661"/>
                <a:gd name="T104" fmla="*/ 713 w 818"/>
                <a:gd name="T105" fmla="*/ 373 h 661"/>
                <a:gd name="T106" fmla="*/ 787 w 818"/>
                <a:gd name="T107" fmla="*/ 405 h 661"/>
                <a:gd name="T108" fmla="*/ 818 w 818"/>
                <a:gd name="T109" fmla="*/ 399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8" h="661">
                  <a:moveTo>
                    <a:pt x="818" y="399"/>
                  </a:moveTo>
                  <a:lnTo>
                    <a:pt x="811" y="409"/>
                  </a:lnTo>
                  <a:lnTo>
                    <a:pt x="802" y="415"/>
                  </a:lnTo>
                  <a:lnTo>
                    <a:pt x="811" y="415"/>
                  </a:lnTo>
                  <a:lnTo>
                    <a:pt x="811" y="419"/>
                  </a:lnTo>
                  <a:lnTo>
                    <a:pt x="804" y="429"/>
                  </a:lnTo>
                  <a:lnTo>
                    <a:pt x="788" y="439"/>
                  </a:lnTo>
                  <a:lnTo>
                    <a:pt x="789" y="454"/>
                  </a:lnTo>
                  <a:lnTo>
                    <a:pt x="798" y="468"/>
                  </a:lnTo>
                  <a:lnTo>
                    <a:pt x="798" y="484"/>
                  </a:lnTo>
                  <a:lnTo>
                    <a:pt x="791" y="488"/>
                  </a:lnTo>
                  <a:lnTo>
                    <a:pt x="791" y="498"/>
                  </a:lnTo>
                  <a:lnTo>
                    <a:pt x="768" y="509"/>
                  </a:lnTo>
                  <a:lnTo>
                    <a:pt x="743" y="510"/>
                  </a:lnTo>
                  <a:lnTo>
                    <a:pt x="745" y="520"/>
                  </a:lnTo>
                  <a:lnTo>
                    <a:pt x="736" y="524"/>
                  </a:lnTo>
                  <a:lnTo>
                    <a:pt x="738" y="545"/>
                  </a:lnTo>
                  <a:lnTo>
                    <a:pt x="697" y="540"/>
                  </a:lnTo>
                  <a:lnTo>
                    <a:pt x="697" y="536"/>
                  </a:lnTo>
                  <a:lnTo>
                    <a:pt x="689" y="530"/>
                  </a:lnTo>
                  <a:lnTo>
                    <a:pt x="681" y="536"/>
                  </a:lnTo>
                  <a:lnTo>
                    <a:pt x="681" y="540"/>
                  </a:lnTo>
                  <a:lnTo>
                    <a:pt x="666" y="536"/>
                  </a:lnTo>
                  <a:lnTo>
                    <a:pt x="625" y="533"/>
                  </a:lnTo>
                  <a:lnTo>
                    <a:pt x="618" y="543"/>
                  </a:lnTo>
                  <a:lnTo>
                    <a:pt x="611" y="547"/>
                  </a:lnTo>
                  <a:lnTo>
                    <a:pt x="611" y="558"/>
                  </a:lnTo>
                  <a:lnTo>
                    <a:pt x="563" y="555"/>
                  </a:lnTo>
                  <a:lnTo>
                    <a:pt x="542" y="608"/>
                  </a:lnTo>
                  <a:lnTo>
                    <a:pt x="549" y="608"/>
                  </a:lnTo>
                  <a:lnTo>
                    <a:pt x="550" y="614"/>
                  </a:lnTo>
                  <a:lnTo>
                    <a:pt x="573" y="612"/>
                  </a:lnTo>
                  <a:lnTo>
                    <a:pt x="575" y="627"/>
                  </a:lnTo>
                  <a:lnTo>
                    <a:pt x="566" y="622"/>
                  </a:lnTo>
                  <a:lnTo>
                    <a:pt x="542" y="624"/>
                  </a:lnTo>
                  <a:lnTo>
                    <a:pt x="542" y="628"/>
                  </a:lnTo>
                  <a:lnTo>
                    <a:pt x="526" y="624"/>
                  </a:lnTo>
                  <a:lnTo>
                    <a:pt x="510" y="624"/>
                  </a:lnTo>
                  <a:lnTo>
                    <a:pt x="503" y="648"/>
                  </a:lnTo>
                  <a:lnTo>
                    <a:pt x="463" y="641"/>
                  </a:lnTo>
                  <a:lnTo>
                    <a:pt x="447" y="631"/>
                  </a:lnTo>
                  <a:lnTo>
                    <a:pt x="447" y="637"/>
                  </a:lnTo>
                  <a:lnTo>
                    <a:pt x="424" y="637"/>
                  </a:lnTo>
                  <a:lnTo>
                    <a:pt x="415" y="642"/>
                  </a:lnTo>
                  <a:lnTo>
                    <a:pt x="408" y="638"/>
                  </a:lnTo>
                  <a:lnTo>
                    <a:pt x="401" y="647"/>
                  </a:lnTo>
                  <a:lnTo>
                    <a:pt x="369" y="654"/>
                  </a:lnTo>
                  <a:lnTo>
                    <a:pt x="360" y="654"/>
                  </a:lnTo>
                  <a:lnTo>
                    <a:pt x="360" y="644"/>
                  </a:lnTo>
                  <a:lnTo>
                    <a:pt x="352" y="640"/>
                  </a:lnTo>
                  <a:lnTo>
                    <a:pt x="344" y="640"/>
                  </a:lnTo>
                  <a:lnTo>
                    <a:pt x="336" y="635"/>
                  </a:lnTo>
                  <a:lnTo>
                    <a:pt x="336" y="631"/>
                  </a:lnTo>
                  <a:lnTo>
                    <a:pt x="320" y="631"/>
                  </a:lnTo>
                  <a:lnTo>
                    <a:pt x="288" y="618"/>
                  </a:lnTo>
                  <a:lnTo>
                    <a:pt x="280" y="622"/>
                  </a:lnTo>
                  <a:lnTo>
                    <a:pt x="272" y="624"/>
                  </a:lnTo>
                  <a:lnTo>
                    <a:pt x="225" y="630"/>
                  </a:lnTo>
                  <a:lnTo>
                    <a:pt x="218" y="635"/>
                  </a:lnTo>
                  <a:lnTo>
                    <a:pt x="218" y="650"/>
                  </a:lnTo>
                  <a:lnTo>
                    <a:pt x="186" y="651"/>
                  </a:lnTo>
                  <a:lnTo>
                    <a:pt x="186" y="655"/>
                  </a:lnTo>
                  <a:lnTo>
                    <a:pt x="179" y="661"/>
                  </a:lnTo>
                  <a:lnTo>
                    <a:pt x="170" y="661"/>
                  </a:lnTo>
                  <a:lnTo>
                    <a:pt x="91" y="658"/>
                  </a:lnTo>
                  <a:lnTo>
                    <a:pt x="75" y="660"/>
                  </a:lnTo>
                  <a:lnTo>
                    <a:pt x="67" y="645"/>
                  </a:lnTo>
                  <a:lnTo>
                    <a:pt x="67" y="635"/>
                  </a:lnTo>
                  <a:lnTo>
                    <a:pt x="59" y="641"/>
                  </a:lnTo>
                  <a:lnTo>
                    <a:pt x="59" y="635"/>
                  </a:lnTo>
                  <a:lnTo>
                    <a:pt x="42" y="627"/>
                  </a:lnTo>
                  <a:lnTo>
                    <a:pt x="42" y="622"/>
                  </a:lnTo>
                  <a:lnTo>
                    <a:pt x="35" y="618"/>
                  </a:lnTo>
                  <a:lnTo>
                    <a:pt x="10" y="599"/>
                  </a:lnTo>
                  <a:lnTo>
                    <a:pt x="10" y="589"/>
                  </a:lnTo>
                  <a:lnTo>
                    <a:pt x="25" y="583"/>
                  </a:lnTo>
                  <a:lnTo>
                    <a:pt x="33" y="583"/>
                  </a:lnTo>
                  <a:lnTo>
                    <a:pt x="49" y="578"/>
                  </a:lnTo>
                  <a:lnTo>
                    <a:pt x="65" y="568"/>
                  </a:lnTo>
                  <a:lnTo>
                    <a:pt x="72" y="568"/>
                  </a:lnTo>
                  <a:lnTo>
                    <a:pt x="81" y="563"/>
                  </a:lnTo>
                  <a:lnTo>
                    <a:pt x="80" y="558"/>
                  </a:lnTo>
                  <a:lnTo>
                    <a:pt x="88" y="558"/>
                  </a:lnTo>
                  <a:lnTo>
                    <a:pt x="104" y="552"/>
                  </a:lnTo>
                  <a:lnTo>
                    <a:pt x="111" y="547"/>
                  </a:lnTo>
                  <a:lnTo>
                    <a:pt x="111" y="542"/>
                  </a:lnTo>
                  <a:lnTo>
                    <a:pt x="80" y="514"/>
                  </a:lnTo>
                  <a:lnTo>
                    <a:pt x="71" y="506"/>
                  </a:lnTo>
                  <a:lnTo>
                    <a:pt x="78" y="504"/>
                  </a:lnTo>
                  <a:lnTo>
                    <a:pt x="78" y="496"/>
                  </a:lnTo>
                  <a:lnTo>
                    <a:pt x="87" y="494"/>
                  </a:lnTo>
                  <a:lnTo>
                    <a:pt x="85" y="486"/>
                  </a:lnTo>
                  <a:lnTo>
                    <a:pt x="94" y="480"/>
                  </a:lnTo>
                  <a:lnTo>
                    <a:pt x="94" y="475"/>
                  </a:lnTo>
                  <a:lnTo>
                    <a:pt x="101" y="470"/>
                  </a:lnTo>
                  <a:lnTo>
                    <a:pt x="108" y="460"/>
                  </a:lnTo>
                  <a:lnTo>
                    <a:pt x="108" y="445"/>
                  </a:lnTo>
                  <a:lnTo>
                    <a:pt x="116" y="435"/>
                  </a:lnTo>
                  <a:lnTo>
                    <a:pt x="124" y="435"/>
                  </a:lnTo>
                  <a:lnTo>
                    <a:pt x="131" y="431"/>
                  </a:lnTo>
                  <a:lnTo>
                    <a:pt x="147" y="425"/>
                  </a:lnTo>
                  <a:lnTo>
                    <a:pt x="202" y="408"/>
                  </a:lnTo>
                  <a:lnTo>
                    <a:pt x="209" y="408"/>
                  </a:lnTo>
                  <a:lnTo>
                    <a:pt x="216" y="402"/>
                  </a:lnTo>
                  <a:lnTo>
                    <a:pt x="216" y="393"/>
                  </a:lnTo>
                  <a:lnTo>
                    <a:pt x="239" y="382"/>
                  </a:lnTo>
                  <a:lnTo>
                    <a:pt x="255" y="367"/>
                  </a:lnTo>
                  <a:lnTo>
                    <a:pt x="255" y="362"/>
                  </a:lnTo>
                  <a:lnTo>
                    <a:pt x="262" y="357"/>
                  </a:lnTo>
                  <a:lnTo>
                    <a:pt x="270" y="347"/>
                  </a:lnTo>
                  <a:lnTo>
                    <a:pt x="270" y="343"/>
                  </a:lnTo>
                  <a:lnTo>
                    <a:pt x="261" y="333"/>
                  </a:lnTo>
                  <a:lnTo>
                    <a:pt x="215" y="326"/>
                  </a:lnTo>
                  <a:lnTo>
                    <a:pt x="175" y="313"/>
                  </a:lnTo>
                  <a:lnTo>
                    <a:pt x="159" y="313"/>
                  </a:lnTo>
                  <a:lnTo>
                    <a:pt x="159" y="298"/>
                  </a:lnTo>
                  <a:lnTo>
                    <a:pt x="143" y="300"/>
                  </a:lnTo>
                  <a:lnTo>
                    <a:pt x="136" y="290"/>
                  </a:lnTo>
                  <a:lnTo>
                    <a:pt x="136" y="285"/>
                  </a:lnTo>
                  <a:lnTo>
                    <a:pt x="127" y="281"/>
                  </a:lnTo>
                  <a:lnTo>
                    <a:pt x="134" y="275"/>
                  </a:lnTo>
                  <a:lnTo>
                    <a:pt x="134" y="265"/>
                  </a:lnTo>
                  <a:lnTo>
                    <a:pt x="126" y="242"/>
                  </a:lnTo>
                  <a:lnTo>
                    <a:pt x="126" y="222"/>
                  </a:lnTo>
                  <a:lnTo>
                    <a:pt x="23" y="179"/>
                  </a:lnTo>
                  <a:lnTo>
                    <a:pt x="0" y="170"/>
                  </a:lnTo>
                  <a:lnTo>
                    <a:pt x="22" y="92"/>
                  </a:lnTo>
                  <a:lnTo>
                    <a:pt x="38" y="97"/>
                  </a:lnTo>
                  <a:lnTo>
                    <a:pt x="38" y="72"/>
                  </a:lnTo>
                  <a:lnTo>
                    <a:pt x="45" y="72"/>
                  </a:lnTo>
                  <a:lnTo>
                    <a:pt x="45" y="58"/>
                  </a:lnTo>
                  <a:lnTo>
                    <a:pt x="52" y="48"/>
                  </a:lnTo>
                  <a:lnTo>
                    <a:pt x="59" y="19"/>
                  </a:lnTo>
                  <a:lnTo>
                    <a:pt x="44" y="19"/>
                  </a:lnTo>
                  <a:lnTo>
                    <a:pt x="51" y="5"/>
                  </a:lnTo>
                  <a:lnTo>
                    <a:pt x="51" y="0"/>
                  </a:lnTo>
                  <a:lnTo>
                    <a:pt x="58" y="5"/>
                  </a:lnTo>
                  <a:lnTo>
                    <a:pt x="67" y="3"/>
                  </a:lnTo>
                  <a:lnTo>
                    <a:pt x="67" y="9"/>
                  </a:lnTo>
                  <a:lnTo>
                    <a:pt x="74" y="13"/>
                  </a:lnTo>
                  <a:lnTo>
                    <a:pt x="81" y="13"/>
                  </a:lnTo>
                  <a:lnTo>
                    <a:pt x="81" y="7"/>
                  </a:lnTo>
                  <a:lnTo>
                    <a:pt x="104" y="6"/>
                  </a:lnTo>
                  <a:lnTo>
                    <a:pt x="111" y="10"/>
                  </a:lnTo>
                  <a:lnTo>
                    <a:pt x="111" y="6"/>
                  </a:lnTo>
                  <a:lnTo>
                    <a:pt x="120" y="10"/>
                  </a:lnTo>
                  <a:lnTo>
                    <a:pt x="120" y="6"/>
                  </a:lnTo>
                  <a:lnTo>
                    <a:pt x="127" y="10"/>
                  </a:lnTo>
                  <a:lnTo>
                    <a:pt x="134" y="10"/>
                  </a:lnTo>
                  <a:lnTo>
                    <a:pt x="134" y="5"/>
                  </a:lnTo>
                  <a:lnTo>
                    <a:pt x="141" y="9"/>
                  </a:lnTo>
                  <a:lnTo>
                    <a:pt x="150" y="13"/>
                  </a:lnTo>
                  <a:lnTo>
                    <a:pt x="157" y="13"/>
                  </a:lnTo>
                  <a:lnTo>
                    <a:pt x="164" y="9"/>
                  </a:lnTo>
                  <a:lnTo>
                    <a:pt x="180" y="18"/>
                  </a:lnTo>
                  <a:lnTo>
                    <a:pt x="219" y="15"/>
                  </a:lnTo>
                  <a:lnTo>
                    <a:pt x="234" y="5"/>
                  </a:lnTo>
                  <a:lnTo>
                    <a:pt x="241" y="9"/>
                  </a:lnTo>
                  <a:lnTo>
                    <a:pt x="265" y="13"/>
                  </a:lnTo>
                  <a:lnTo>
                    <a:pt x="280" y="18"/>
                  </a:lnTo>
                  <a:lnTo>
                    <a:pt x="281" y="22"/>
                  </a:lnTo>
                  <a:lnTo>
                    <a:pt x="288" y="22"/>
                  </a:lnTo>
                  <a:lnTo>
                    <a:pt x="296" y="26"/>
                  </a:lnTo>
                  <a:lnTo>
                    <a:pt x="304" y="26"/>
                  </a:lnTo>
                  <a:lnTo>
                    <a:pt x="311" y="30"/>
                  </a:lnTo>
                  <a:lnTo>
                    <a:pt x="311" y="35"/>
                  </a:lnTo>
                  <a:lnTo>
                    <a:pt x="297" y="36"/>
                  </a:lnTo>
                  <a:lnTo>
                    <a:pt x="304" y="45"/>
                  </a:lnTo>
                  <a:lnTo>
                    <a:pt x="290" y="55"/>
                  </a:lnTo>
                  <a:lnTo>
                    <a:pt x="337" y="87"/>
                  </a:lnTo>
                  <a:lnTo>
                    <a:pt x="346" y="97"/>
                  </a:lnTo>
                  <a:lnTo>
                    <a:pt x="360" y="81"/>
                  </a:lnTo>
                  <a:lnTo>
                    <a:pt x="369" y="81"/>
                  </a:lnTo>
                  <a:lnTo>
                    <a:pt x="385" y="90"/>
                  </a:lnTo>
                  <a:lnTo>
                    <a:pt x="385" y="95"/>
                  </a:lnTo>
                  <a:lnTo>
                    <a:pt x="401" y="98"/>
                  </a:lnTo>
                  <a:lnTo>
                    <a:pt x="401" y="104"/>
                  </a:lnTo>
                  <a:lnTo>
                    <a:pt x="408" y="102"/>
                  </a:lnTo>
                  <a:lnTo>
                    <a:pt x="424" y="113"/>
                  </a:lnTo>
                  <a:lnTo>
                    <a:pt x="416" y="123"/>
                  </a:lnTo>
                  <a:lnTo>
                    <a:pt x="425" y="127"/>
                  </a:lnTo>
                  <a:lnTo>
                    <a:pt x="448" y="126"/>
                  </a:lnTo>
                  <a:lnTo>
                    <a:pt x="441" y="136"/>
                  </a:lnTo>
                  <a:lnTo>
                    <a:pt x="450" y="140"/>
                  </a:lnTo>
                  <a:lnTo>
                    <a:pt x="480" y="138"/>
                  </a:lnTo>
                  <a:lnTo>
                    <a:pt x="488" y="143"/>
                  </a:lnTo>
                  <a:lnTo>
                    <a:pt x="512" y="137"/>
                  </a:lnTo>
                  <a:lnTo>
                    <a:pt x="536" y="146"/>
                  </a:lnTo>
                  <a:lnTo>
                    <a:pt x="552" y="154"/>
                  </a:lnTo>
                  <a:lnTo>
                    <a:pt x="560" y="160"/>
                  </a:lnTo>
                  <a:lnTo>
                    <a:pt x="560" y="164"/>
                  </a:lnTo>
                  <a:lnTo>
                    <a:pt x="568" y="164"/>
                  </a:lnTo>
                  <a:lnTo>
                    <a:pt x="585" y="183"/>
                  </a:lnTo>
                  <a:lnTo>
                    <a:pt x="585" y="187"/>
                  </a:lnTo>
                  <a:lnTo>
                    <a:pt x="592" y="187"/>
                  </a:lnTo>
                  <a:lnTo>
                    <a:pt x="618" y="210"/>
                  </a:lnTo>
                  <a:lnTo>
                    <a:pt x="643" y="229"/>
                  </a:lnTo>
                  <a:lnTo>
                    <a:pt x="643" y="249"/>
                  </a:lnTo>
                  <a:lnTo>
                    <a:pt x="635" y="249"/>
                  </a:lnTo>
                  <a:lnTo>
                    <a:pt x="637" y="264"/>
                  </a:lnTo>
                  <a:lnTo>
                    <a:pt x="644" y="268"/>
                  </a:lnTo>
                  <a:lnTo>
                    <a:pt x="637" y="278"/>
                  </a:lnTo>
                  <a:lnTo>
                    <a:pt x="637" y="288"/>
                  </a:lnTo>
                  <a:lnTo>
                    <a:pt x="645" y="298"/>
                  </a:lnTo>
                  <a:lnTo>
                    <a:pt x="647" y="313"/>
                  </a:lnTo>
                  <a:lnTo>
                    <a:pt x="640" y="323"/>
                  </a:lnTo>
                  <a:lnTo>
                    <a:pt x="640" y="327"/>
                  </a:lnTo>
                  <a:lnTo>
                    <a:pt x="663" y="331"/>
                  </a:lnTo>
                  <a:lnTo>
                    <a:pt x="687" y="330"/>
                  </a:lnTo>
                  <a:lnTo>
                    <a:pt x="689" y="360"/>
                  </a:lnTo>
                  <a:lnTo>
                    <a:pt x="696" y="359"/>
                  </a:lnTo>
                  <a:lnTo>
                    <a:pt x="713" y="373"/>
                  </a:lnTo>
                  <a:lnTo>
                    <a:pt x="729" y="373"/>
                  </a:lnTo>
                  <a:lnTo>
                    <a:pt x="746" y="388"/>
                  </a:lnTo>
                  <a:lnTo>
                    <a:pt x="778" y="406"/>
                  </a:lnTo>
                  <a:lnTo>
                    <a:pt x="787" y="405"/>
                  </a:lnTo>
                  <a:lnTo>
                    <a:pt x="794" y="401"/>
                  </a:lnTo>
                  <a:lnTo>
                    <a:pt x="794" y="395"/>
                  </a:lnTo>
                  <a:lnTo>
                    <a:pt x="810" y="401"/>
                  </a:lnTo>
                  <a:lnTo>
                    <a:pt x="818" y="399"/>
                  </a:lnTo>
                  <a:close/>
                </a:path>
              </a:pathLst>
            </a:custGeom>
            <a:pattFill prst="pct30">
              <a:fgClr>
                <a:srgbClr val="8EFA57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1403350" y="2498725"/>
              <a:ext cx="1362075" cy="784225"/>
            </a:xfrm>
            <a:custGeom>
              <a:avLst/>
              <a:gdLst>
                <a:gd name="T0" fmla="*/ 14 w 858"/>
                <a:gd name="T1" fmla="*/ 138 h 494"/>
                <a:gd name="T2" fmla="*/ 99 w 858"/>
                <a:gd name="T3" fmla="*/ 90 h 494"/>
                <a:gd name="T4" fmla="*/ 193 w 858"/>
                <a:gd name="T5" fmla="*/ 82 h 494"/>
                <a:gd name="T6" fmla="*/ 187 w 858"/>
                <a:gd name="T7" fmla="*/ 106 h 494"/>
                <a:gd name="T8" fmla="*/ 243 w 858"/>
                <a:gd name="T9" fmla="*/ 113 h 494"/>
                <a:gd name="T10" fmla="*/ 296 w 858"/>
                <a:gd name="T11" fmla="*/ 83 h 494"/>
                <a:gd name="T12" fmla="*/ 318 w 858"/>
                <a:gd name="T13" fmla="*/ 37 h 494"/>
                <a:gd name="T14" fmla="*/ 356 w 858"/>
                <a:gd name="T15" fmla="*/ 11 h 494"/>
                <a:gd name="T16" fmla="*/ 428 w 858"/>
                <a:gd name="T17" fmla="*/ 0 h 494"/>
                <a:gd name="T18" fmla="*/ 446 w 858"/>
                <a:gd name="T19" fmla="*/ 49 h 494"/>
                <a:gd name="T20" fmla="*/ 536 w 858"/>
                <a:gd name="T21" fmla="*/ 40 h 494"/>
                <a:gd name="T22" fmla="*/ 593 w 858"/>
                <a:gd name="T23" fmla="*/ 59 h 494"/>
                <a:gd name="T24" fmla="*/ 625 w 858"/>
                <a:gd name="T25" fmla="*/ 63 h 494"/>
                <a:gd name="T26" fmla="*/ 682 w 858"/>
                <a:gd name="T27" fmla="*/ 66 h 494"/>
                <a:gd name="T28" fmla="*/ 698 w 858"/>
                <a:gd name="T29" fmla="*/ 70 h 494"/>
                <a:gd name="T30" fmla="*/ 731 w 858"/>
                <a:gd name="T31" fmla="*/ 80 h 494"/>
                <a:gd name="T32" fmla="*/ 765 w 858"/>
                <a:gd name="T33" fmla="*/ 85 h 494"/>
                <a:gd name="T34" fmla="*/ 798 w 858"/>
                <a:gd name="T35" fmla="*/ 98 h 494"/>
                <a:gd name="T36" fmla="*/ 839 w 858"/>
                <a:gd name="T37" fmla="*/ 116 h 494"/>
                <a:gd name="T38" fmla="*/ 849 w 858"/>
                <a:gd name="T39" fmla="*/ 157 h 494"/>
                <a:gd name="T40" fmla="*/ 835 w 858"/>
                <a:gd name="T41" fmla="*/ 175 h 494"/>
                <a:gd name="T42" fmla="*/ 803 w 858"/>
                <a:gd name="T43" fmla="*/ 197 h 494"/>
                <a:gd name="T44" fmla="*/ 773 w 858"/>
                <a:gd name="T45" fmla="*/ 252 h 494"/>
                <a:gd name="T46" fmla="*/ 790 w 858"/>
                <a:gd name="T47" fmla="*/ 266 h 494"/>
                <a:gd name="T48" fmla="*/ 824 w 858"/>
                <a:gd name="T49" fmla="*/ 275 h 494"/>
                <a:gd name="T50" fmla="*/ 828 w 858"/>
                <a:gd name="T51" fmla="*/ 340 h 494"/>
                <a:gd name="T52" fmla="*/ 770 w 858"/>
                <a:gd name="T53" fmla="*/ 341 h 494"/>
                <a:gd name="T54" fmla="*/ 772 w 858"/>
                <a:gd name="T55" fmla="*/ 374 h 494"/>
                <a:gd name="T56" fmla="*/ 766 w 858"/>
                <a:gd name="T57" fmla="*/ 409 h 494"/>
                <a:gd name="T58" fmla="*/ 718 w 858"/>
                <a:gd name="T59" fmla="*/ 430 h 494"/>
                <a:gd name="T60" fmla="*/ 678 w 858"/>
                <a:gd name="T61" fmla="*/ 440 h 494"/>
                <a:gd name="T62" fmla="*/ 639 w 858"/>
                <a:gd name="T63" fmla="*/ 456 h 494"/>
                <a:gd name="T64" fmla="*/ 608 w 858"/>
                <a:gd name="T65" fmla="*/ 476 h 494"/>
                <a:gd name="T66" fmla="*/ 527 w 858"/>
                <a:gd name="T67" fmla="*/ 489 h 494"/>
                <a:gd name="T68" fmla="*/ 534 w 858"/>
                <a:gd name="T69" fmla="*/ 463 h 494"/>
                <a:gd name="T70" fmla="*/ 469 w 858"/>
                <a:gd name="T71" fmla="*/ 460 h 494"/>
                <a:gd name="T72" fmla="*/ 445 w 858"/>
                <a:gd name="T73" fmla="*/ 452 h 494"/>
                <a:gd name="T74" fmla="*/ 428 w 858"/>
                <a:gd name="T75" fmla="*/ 427 h 494"/>
                <a:gd name="T76" fmla="*/ 396 w 858"/>
                <a:gd name="T77" fmla="*/ 423 h 494"/>
                <a:gd name="T78" fmla="*/ 361 w 858"/>
                <a:gd name="T79" fmla="*/ 390 h 494"/>
                <a:gd name="T80" fmla="*/ 266 w 858"/>
                <a:gd name="T81" fmla="*/ 397 h 494"/>
                <a:gd name="T82" fmla="*/ 235 w 858"/>
                <a:gd name="T83" fmla="*/ 403 h 494"/>
                <a:gd name="T84" fmla="*/ 161 w 858"/>
                <a:gd name="T85" fmla="*/ 371 h 494"/>
                <a:gd name="T86" fmla="*/ 111 w 858"/>
                <a:gd name="T87" fmla="*/ 329 h 494"/>
                <a:gd name="T88" fmla="*/ 93 w 858"/>
                <a:gd name="T89" fmla="*/ 296 h 494"/>
                <a:gd name="T90" fmla="*/ 85 w 858"/>
                <a:gd name="T91" fmla="*/ 262 h 494"/>
                <a:gd name="T92" fmla="*/ 66 w 858"/>
                <a:gd name="T93" fmla="*/ 208 h 494"/>
                <a:gd name="T94" fmla="*/ 16 w 858"/>
                <a:gd name="T95" fmla="*/ 162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58" h="494">
                  <a:moveTo>
                    <a:pt x="0" y="152"/>
                  </a:moveTo>
                  <a:lnTo>
                    <a:pt x="0" y="148"/>
                  </a:lnTo>
                  <a:lnTo>
                    <a:pt x="14" y="142"/>
                  </a:lnTo>
                  <a:lnTo>
                    <a:pt x="14" y="138"/>
                  </a:lnTo>
                  <a:lnTo>
                    <a:pt x="30" y="122"/>
                  </a:lnTo>
                  <a:lnTo>
                    <a:pt x="29" y="112"/>
                  </a:lnTo>
                  <a:lnTo>
                    <a:pt x="68" y="96"/>
                  </a:lnTo>
                  <a:lnTo>
                    <a:pt x="99" y="90"/>
                  </a:lnTo>
                  <a:lnTo>
                    <a:pt x="106" y="90"/>
                  </a:lnTo>
                  <a:lnTo>
                    <a:pt x="161" y="88"/>
                  </a:lnTo>
                  <a:lnTo>
                    <a:pt x="193" y="76"/>
                  </a:lnTo>
                  <a:lnTo>
                    <a:pt x="193" y="82"/>
                  </a:lnTo>
                  <a:lnTo>
                    <a:pt x="201" y="82"/>
                  </a:lnTo>
                  <a:lnTo>
                    <a:pt x="194" y="96"/>
                  </a:lnTo>
                  <a:lnTo>
                    <a:pt x="187" y="102"/>
                  </a:lnTo>
                  <a:lnTo>
                    <a:pt x="187" y="106"/>
                  </a:lnTo>
                  <a:lnTo>
                    <a:pt x="219" y="115"/>
                  </a:lnTo>
                  <a:lnTo>
                    <a:pt x="227" y="119"/>
                  </a:lnTo>
                  <a:lnTo>
                    <a:pt x="235" y="115"/>
                  </a:lnTo>
                  <a:lnTo>
                    <a:pt x="243" y="113"/>
                  </a:lnTo>
                  <a:lnTo>
                    <a:pt x="266" y="108"/>
                  </a:lnTo>
                  <a:lnTo>
                    <a:pt x="273" y="103"/>
                  </a:lnTo>
                  <a:lnTo>
                    <a:pt x="298" y="102"/>
                  </a:lnTo>
                  <a:lnTo>
                    <a:pt x="296" y="83"/>
                  </a:lnTo>
                  <a:lnTo>
                    <a:pt x="304" y="73"/>
                  </a:lnTo>
                  <a:lnTo>
                    <a:pt x="304" y="63"/>
                  </a:lnTo>
                  <a:lnTo>
                    <a:pt x="318" y="43"/>
                  </a:lnTo>
                  <a:lnTo>
                    <a:pt x="318" y="37"/>
                  </a:lnTo>
                  <a:lnTo>
                    <a:pt x="333" y="27"/>
                  </a:lnTo>
                  <a:lnTo>
                    <a:pt x="348" y="17"/>
                  </a:lnTo>
                  <a:lnTo>
                    <a:pt x="348" y="13"/>
                  </a:lnTo>
                  <a:lnTo>
                    <a:pt x="356" y="11"/>
                  </a:lnTo>
                  <a:lnTo>
                    <a:pt x="373" y="17"/>
                  </a:lnTo>
                  <a:lnTo>
                    <a:pt x="387" y="5"/>
                  </a:lnTo>
                  <a:lnTo>
                    <a:pt x="412" y="10"/>
                  </a:lnTo>
                  <a:lnTo>
                    <a:pt x="428" y="0"/>
                  </a:lnTo>
                  <a:lnTo>
                    <a:pt x="436" y="0"/>
                  </a:lnTo>
                  <a:lnTo>
                    <a:pt x="436" y="18"/>
                  </a:lnTo>
                  <a:lnTo>
                    <a:pt x="446" y="39"/>
                  </a:lnTo>
                  <a:lnTo>
                    <a:pt x="446" y="49"/>
                  </a:lnTo>
                  <a:lnTo>
                    <a:pt x="456" y="67"/>
                  </a:lnTo>
                  <a:lnTo>
                    <a:pt x="511" y="52"/>
                  </a:lnTo>
                  <a:lnTo>
                    <a:pt x="520" y="46"/>
                  </a:lnTo>
                  <a:lnTo>
                    <a:pt x="536" y="40"/>
                  </a:lnTo>
                  <a:lnTo>
                    <a:pt x="585" y="69"/>
                  </a:lnTo>
                  <a:lnTo>
                    <a:pt x="593" y="63"/>
                  </a:lnTo>
                  <a:lnTo>
                    <a:pt x="585" y="59"/>
                  </a:lnTo>
                  <a:lnTo>
                    <a:pt x="593" y="59"/>
                  </a:lnTo>
                  <a:lnTo>
                    <a:pt x="592" y="54"/>
                  </a:lnTo>
                  <a:lnTo>
                    <a:pt x="600" y="53"/>
                  </a:lnTo>
                  <a:lnTo>
                    <a:pt x="609" y="59"/>
                  </a:lnTo>
                  <a:lnTo>
                    <a:pt x="625" y="63"/>
                  </a:lnTo>
                  <a:lnTo>
                    <a:pt x="642" y="63"/>
                  </a:lnTo>
                  <a:lnTo>
                    <a:pt x="667" y="72"/>
                  </a:lnTo>
                  <a:lnTo>
                    <a:pt x="675" y="76"/>
                  </a:lnTo>
                  <a:lnTo>
                    <a:pt x="682" y="66"/>
                  </a:lnTo>
                  <a:lnTo>
                    <a:pt x="682" y="62"/>
                  </a:lnTo>
                  <a:lnTo>
                    <a:pt x="698" y="66"/>
                  </a:lnTo>
                  <a:lnTo>
                    <a:pt x="707" y="70"/>
                  </a:lnTo>
                  <a:lnTo>
                    <a:pt x="698" y="70"/>
                  </a:lnTo>
                  <a:lnTo>
                    <a:pt x="716" y="76"/>
                  </a:lnTo>
                  <a:lnTo>
                    <a:pt x="716" y="80"/>
                  </a:lnTo>
                  <a:lnTo>
                    <a:pt x="724" y="85"/>
                  </a:lnTo>
                  <a:lnTo>
                    <a:pt x="731" y="80"/>
                  </a:lnTo>
                  <a:lnTo>
                    <a:pt x="733" y="85"/>
                  </a:lnTo>
                  <a:lnTo>
                    <a:pt x="757" y="93"/>
                  </a:lnTo>
                  <a:lnTo>
                    <a:pt x="765" y="89"/>
                  </a:lnTo>
                  <a:lnTo>
                    <a:pt x="765" y="85"/>
                  </a:lnTo>
                  <a:lnTo>
                    <a:pt x="780" y="83"/>
                  </a:lnTo>
                  <a:lnTo>
                    <a:pt x="798" y="88"/>
                  </a:lnTo>
                  <a:lnTo>
                    <a:pt x="806" y="88"/>
                  </a:lnTo>
                  <a:lnTo>
                    <a:pt x="798" y="98"/>
                  </a:lnTo>
                  <a:lnTo>
                    <a:pt x="799" y="103"/>
                  </a:lnTo>
                  <a:lnTo>
                    <a:pt x="808" y="112"/>
                  </a:lnTo>
                  <a:lnTo>
                    <a:pt x="832" y="112"/>
                  </a:lnTo>
                  <a:lnTo>
                    <a:pt x="839" y="116"/>
                  </a:lnTo>
                  <a:lnTo>
                    <a:pt x="848" y="116"/>
                  </a:lnTo>
                  <a:lnTo>
                    <a:pt x="857" y="126"/>
                  </a:lnTo>
                  <a:lnTo>
                    <a:pt x="858" y="151"/>
                  </a:lnTo>
                  <a:lnTo>
                    <a:pt x="849" y="157"/>
                  </a:lnTo>
                  <a:lnTo>
                    <a:pt x="858" y="165"/>
                  </a:lnTo>
                  <a:lnTo>
                    <a:pt x="844" y="175"/>
                  </a:lnTo>
                  <a:lnTo>
                    <a:pt x="835" y="171"/>
                  </a:lnTo>
                  <a:lnTo>
                    <a:pt x="835" y="175"/>
                  </a:lnTo>
                  <a:lnTo>
                    <a:pt x="819" y="177"/>
                  </a:lnTo>
                  <a:lnTo>
                    <a:pt x="819" y="187"/>
                  </a:lnTo>
                  <a:lnTo>
                    <a:pt x="812" y="201"/>
                  </a:lnTo>
                  <a:lnTo>
                    <a:pt x="803" y="197"/>
                  </a:lnTo>
                  <a:lnTo>
                    <a:pt x="788" y="207"/>
                  </a:lnTo>
                  <a:lnTo>
                    <a:pt x="789" y="226"/>
                  </a:lnTo>
                  <a:lnTo>
                    <a:pt x="765" y="242"/>
                  </a:lnTo>
                  <a:lnTo>
                    <a:pt x="773" y="252"/>
                  </a:lnTo>
                  <a:lnTo>
                    <a:pt x="766" y="256"/>
                  </a:lnTo>
                  <a:lnTo>
                    <a:pt x="783" y="276"/>
                  </a:lnTo>
                  <a:lnTo>
                    <a:pt x="783" y="270"/>
                  </a:lnTo>
                  <a:lnTo>
                    <a:pt x="790" y="266"/>
                  </a:lnTo>
                  <a:lnTo>
                    <a:pt x="799" y="266"/>
                  </a:lnTo>
                  <a:lnTo>
                    <a:pt x="815" y="270"/>
                  </a:lnTo>
                  <a:lnTo>
                    <a:pt x="832" y="270"/>
                  </a:lnTo>
                  <a:lnTo>
                    <a:pt x="824" y="275"/>
                  </a:lnTo>
                  <a:lnTo>
                    <a:pt x="825" y="305"/>
                  </a:lnTo>
                  <a:lnTo>
                    <a:pt x="834" y="309"/>
                  </a:lnTo>
                  <a:lnTo>
                    <a:pt x="835" y="334"/>
                  </a:lnTo>
                  <a:lnTo>
                    <a:pt x="828" y="340"/>
                  </a:lnTo>
                  <a:lnTo>
                    <a:pt x="811" y="340"/>
                  </a:lnTo>
                  <a:lnTo>
                    <a:pt x="802" y="335"/>
                  </a:lnTo>
                  <a:lnTo>
                    <a:pt x="779" y="335"/>
                  </a:lnTo>
                  <a:lnTo>
                    <a:pt x="770" y="341"/>
                  </a:lnTo>
                  <a:lnTo>
                    <a:pt x="772" y="355"/>
                  </a:lnTo>
                  <a:lnTo>
                    <a:pt x="763" y="365"/>
                  </a:lnTo>
                  <a:lnTo>
                    <a:pt x="772" y="365"/>
                  </a:lnTo>
                  <a:lnTo>
                    <a:pt x="772" y="374"/>
                  </a:lnTo>
                  <a:lnTo>
                    <a:pt x="765" y="380"/>
                  </a:lnTo>
                  <a:lnTo>
                    <a:pt x="765" y="390"/>
                  </a:lnTo>
                  <a:lnTo>
                    <a:pt x="757" y="400"/>
                  </a:lnTo>
                  <a:lnTo>
                    <a:pt x="766" y="409"/>
                  </a:lnTo>
                  <a:lnTo>
                    <a:pt x="750" y="414"/>
                  </a:lnTo>
                  <a:lnTo>
                    <a:pt x="759" y="424"/>
                  </a:lnTo>
                  <a:lnTo>
                    <a:pt x="743" y="424"/>
                  </a:lnTo>
                  <a:lnTo>
                    <a:pt x="718" y="430"/>
                  </a:lnTo>
                  <a:lnTo>
                    <a:pt x="711" y="435"/>
                  </a:lnTo>
                  <a:lnTo>
                    <a:pt x="710" y="430"/>
                  </a:lnTo>
                  <a:lnTo>
                    <a:pt x="703" y="436"/>
                  </a:lnTo>
                  <a:lnTo>
                    <a:pt x="678" y="440"/>
                  </a:lnTo>
                  <a:lnTo>
                    <a:pt x="662" y="446"/>
                  </a:lnTo>
                  <a:lnTo>
                    <a:pt x="639" y="452"/>
                  </a:lnTo>
                  <a:lnTo>
                    <a:pt x="631" y="452"/>
                  </a:lnTo>
                  <a:lnTo>
                    <a:pt x="639" y="456"/>
                  </a:lnTo>
                  <a:lnTo>
                    <a:pt x="639" y="466"/>
                  </a:lnTo>
                  <a:lnTo>
                    <a:pt x="632" y="466"/>
                  </a:lnTo>
                  <a:lnTo>
                    <a:pt x="623" y="472"/>
                  </a:lnTo>
                  <a:lnTo>
                    <a:pt x="608" y="476"/>
                  </a:lnTo>
                  <a:lnTo>
                    <a:pt x="592" y="488"/>
                  </a:lnTo>
                  <a:lnTo>
                    <a:pt x="569" y="492"/>
                  </a:lnTo>
                  <a:lnTo>
                    <a:pt x="528" y="494"/>
                  </a:lnTo>
                  <a:lnTo>
                    <a:pt x="527" y="489"/>
                  </a:lnTo>
                  <a:lnTo>
                    <a:pt x="536" y="488"/>
                  </a:lnTo>
                  <a:lnTo>
                    <a:pt x="543" y="478"/>
                  </a:lnTo>
                  <a:lnTo>
                    <a:pt x="543" y="459"/>
                  </a:lnTo>
                  <a:lnTo>
                    <a:pt x="534" y="463"/>
                  </a:lnTo>
                  <a:lnTo>
                    <a:pt x="502" y="465"/>
                  </a:lnTo>
                  <a:lnTo>
                    <a:pt x="494" y="455"/>
                  </a:lnTo>
                  <a:lnTo>
                    <a:pt x="485" y="460"/>
                  </a:lnTo>
                  <a:lnTo>
                    <a:pt x="469" y="460"/>
                  </a:lnTo>
                  <a:lnTo>
                    <a:pt x="453" y="456"/>
                  </a:lnTo>
                  <a:lnTo>
                    <a:pt x="445" y="456"/>
                  </a:lnTo>
                  <a:lnTo>
                    <a:pt x="438" y="452"/>
                  </a:lnTo>
                  <a:lnTo>
                    <a:pt x="445" y="452"/>
                  </a:lnTo>
                  <a:lnTo>
                    <a:pt x="445" y="446"/>
                  </a:lnTo>
                  <a:lnTo>
                    <a:pt x="461" y="436"/>
                  </a:lnTo>
                  <a:lnTo>
                    <a:pt x="459" y="426"/>
                  </a:lnTo>
                  <a:lnTo>
                    <a:pt x="428" y="427"/>
                  </a:lnTo>
                  <a:lnTo>
                    <a:pt x="428" y="423"/>
                  </a:lnTo>
                  <a:lnTo>
                    <a:pt x="419" y="417"/>
                  </a:lnTo>
                  <a:lnTo>
                    <a:pt x="403" y="423"/>
                  </a:lnTo>
                  <a:lnTo>
                    <a:pt x="396" y="423"/>
                  </a:lnTo>
                  <a:lnTo>
                    <a:pt x="387" y="419"/>
                  </a:lnTo>
                  <a:lnTo>
                    <a:pt x="379" y="409"/>
                  </a:lnTo>
                  <a:lnTo>
                    <a:pt x="379" y="404"/>
                  </a:lnTo>
                  <a:lnTo>
                    <a:pt x="361" y="390"/>
                  </a:lnTo>
                  <a:lnTo>
                    <a:pt x="361" y="380"/>
                  </a:lnTo>
                  <a:lnTo>
                    <a:pt x="345" y="390"/>
                  </a:lnTo>
                  <a:lnTo>
                    <a:pt x="273" y="393"/>
                  </a:lnTo>
                  <a:lnTo>
                    <a:pt x="266" y="397"/>
                  </a:lnTo>
                  <a:lnTo>
                    <a:pt x="258" y="399"/>
                  </a:lnTo>
                  <a:lnTo>
                    <a:pt x="242" y="393"/>
                  </a:lnTo>
                  <a:lnTo>
                    <a:pt x="242" y="399"/>
                  </a:lnTo>
                  <a:lnTo>
                    <a:pt x="235" y="403"/>
                  </a:lnTo>
                  <a:lnTo>
                    <a:pt x="226" y="404"/>
                  </a:lnTo>
                  <a:lnTo>
                    <a:pt x="194" y="386"/>
                  </a:lnTo>
                  <a:lnTo>
                    <a:pt x="177" y="371"/>
                  </a:lnTo>
                  <a:lnTo>
                    <a:pt x="161" y="371"/>
                  </a:lnTo>
                  <a:lnTo>
                    <a:pt x="144" y="357"/>
                  </a:lnTo>
                  <a:lnTo>
                    <a:pt x="137" y="358"/>
                  </a:lnTo>
                  <a:lnTo>
                    <a:pt x="135" y="328"/>
                  </a:lnTo>
                  <a:lnTo>
                    <a:pt x="111" y="329"/>
                  </a:lnTo>
                  <a:lnTo>
                    <a:pt x="88" y="325"/>
                  </a:lnTo>
                  <a:lnTo>
                    <a:pt x="88" y="321"/>
                  </a:lnTo>
                  <a:lnTo>
                    <a:pt x="95" y="311"/>
                  </a:lnTo>
                  <a:lnTo>
                    <a:pt x="93" y="296"/>
                  </a:lnTo>
                  <a:lnTo>
                    <a:pt x="85" y="286"/>
                  </a:lnTo>
                  <a:lnTo>
                    <a:pt x="85" y="276"/>
                  </a:lnTo>
                  <a:lnTo>
                    <a:pt x="92" y="266"/>
                  </a:lnTo>
                  <a:lnTo>
                    <a:pt x="85" y="262"/>
                  </a:lnTo>
                  <a:lnTo>
                    <a:pt x="83" y="247"/>
                  </a:lnTo>
                  <a:lnTo>
                    <a:pt x="91" y="247"/>
                  </a:lnTo>
                  <a:lnTo>
                    <a:pt x="91" y="227"/>
                  </a:lnTo>
                  <a:lnTo>
                    <a:pt x="66" y="208"/>
                  </a:lnTo>
                  <a:lnTo>
                    <a:pt x="40" y="185"/>
                  </a:lnTo>
                  <a:lnTo>
                    <a:pt x="33" y="185"/>
                  </a:lnTo>
                  <a:lnTo>
                    <a:pt x="33" y="181"/>
                  </a:lnTo>
                  <a:lnTo>
                    <a:pt x="16" y="162"/>
                  </a:lnTo>
                  <a:lnTo>
                    <a:pt x="8" y="162"/>
                  </a:lnTo>
                  <a:lnTo>
                    <a:pt x="8" y="158"/>
                  </a:lnTo>
                  <a:lnTo>
                    <a:pt x="0" y="152"/>
                  </a:lnTo>
                  <a:close/>
                </a:path>
              </a:pathLst>
            </a:custGeom>
            <a:pattFill prst="pct30">
              <a:fgClr>
                <a:srgbClr val="8EFA57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1887537" y="2743200"/>
              <a:ext cx="1720850" cy="1284288"/>
            </a:xfrm>
            <a:custGeom>
              <a:avLst/>
              <a:gdLst>
                <a:gd name="T0" fmla="*/ 519 w 1084"/>
                <a:gd name="T1" fmla="*/ 718 h 809"/>
                <a:gd name="T2" fmla="*/ 477 w 1084"/>
                <a:gd name="T3" fmla="*/ 694 h 809"/>
                <a:gd name="T4" fmla="*/ 284 w 1084"/>
                <a:gd name="T5" fmla="*/ 717 h 809"/>
                <a:gd name="T6" fmla="*/ 215 w 1084"/>
                <a:gd name="T7" fmla="*/ 787 h 809"/>
                <a:gd name="T8" fmla="*/ 167 w 1084"/>
                <a:gd name="T9" fmla="*/ 803 h 809"/>
                <a:gd name="T10" fmla="*/ 88 w 1084"/>
                <a:gd name="T11" fmla="*/ 809 h 809"/>
                <a:gd name="T12" fmla="*/ 6 w 1084"/>
                <a:gd name="T13" fmla="*/ 792 h 809"/>
                <a:gd name="T14" fmla="*/ 19 w 1084"/>
                <a:gd name="T15" fmla="*/ 733 h 809"/>
                <a:gd name="T16" fmla="*/ 65 w 1084"/>
                <a:gd name="T17" fmla="*/ 682 h 809"/>
                <a:gd name="T18" fmla="*/ 62 w 1084"/>
                <a:gd name="T19" fmla="*/ 652 h 809"/>
                <a:gd name="T20" fmla="*/ 38 w 1084"/>
                <a:gd name="T21" fmla="*/ 639 h 809"/>
                <a:gd name="T22" fmla="*/ 23 w 1084"/>
                <a:gd name="T23" fmla="*/ 511 h 809"/>
                <a:gd name="T24" fmla="*/ 156 w 1084"/>
                <a:gd name="T25" fmla="*/ 439 h 809"/>
                <a:gd name="T26" fmla="*/ 218 w 1084"/>
                <a:gd name="T27" fmla="*/ 389 h 809"/>
                <a:gd name="T28" fmla="*/ 215 w 1084"/>
                <a:gd name="T29" fmla="*/ 350 h 809"/>
                <a:gd name="T30" fmla="*/ 318 w 1084"/>
                <a:gd name="T31" fmla="*/ 318 h 809"/>
                <a:gd name="T32" fmla="*/ 357 w 1084"/>
                <a:gd name="T33" fmla="*/ 292 h 809"/>
                <a:gd name="T34" fmla="*/ 438 w 1084"/>
                <a:gd name="T35" fmla="*/ 270 h 809"/>
                <a:gd name="T36" fmla="*/ 460 w 1084"/>
                <a:gd name="T37" fmla="*/ 226 h 809"/>
                <a:gd name="T38" fmla="*/ 474 w 1084"/>
                <a:gd name="T39" fmla="*/ 181 h 809"/>
                <a:gd name="T40" fmla="*/ 520 w 1084"/>
                <a:gd name="T41" fmla="*/ 151 h 809"/>
                <a:gd name="T42" fmla="*/ 478 w 1084"/>
                <a:gd name="T43" fmla="*/ 116 h 809"/>
                <a:gd name="T44" fmla="*/ 483 w 1084"/>
                <a:gd name="T45" fmla="*/ 53 h 809"/>
                <a:gd name="T46" fmla="*/ 530 w 1084"/>
                <a:gd name="T47" fmla="*/ 17 h 809"/>
                <a:gd name="T48" fmla="*/ 604 w 1084"/>
                <a:gd name="T49" fmla="*/ 20 h 809"/>
                <a:gd name="T50" fmla="*/ 635 w 1084"/>
                <a:gd name="T51" fmla="*/ 0 h 809"/>
                <a:gd name="T52" fmla="*/ 686 w 1084"/>
                <a:gd name="T53" fmla="*/ 29 h 809"/>
                <a:gd name="T54" fmla="*/ 735 w 1084"/>
                <a:gd name="T55" fmla="*/ 47 h 809"/>
                <a:gd name="T56" fmla="*/ 759 w 1084"/>
                <a:gd name="T57" fmla="*/ 27 h 809"/>
                <a:gd name="T58" fmla="*/ 834 w 1084"/>
                <a:gd name="T59" fmla="*/ 70 h 809"/>
                <a:gd name="T60" fmla="*/ 821 w 1084"/>
                <a:gd name="T61" fmla="*/ 139 h 809"/>
                <a:gd name="T62" fmla="*/ 857 w 1084"/>
                <a:gd name="T63" fmla="*/ 203 h 809"/>
                <a:gd name="T64" fmla="*/ 913 w 1084"/>
                <a:gd name="T65" fmla="*/ 217 h 809"/>
                <a:gd name="T66" fmla="*/ 968 w 1084"/>
                <a:gd name="T67" fmla="*/ 167 h 809"/>
                <a:gd name="T68" fmla="*/ 1008 w 1084"/>
                <a:gd name="T69" fmla="*/ 171 h 809"/>
                <a:gd name="T70" fmla="*/ 1059 w 1084"/>
                <a:gd name="T71" fmla="*/ 204 h 809"/>
                <a:gd name="T72" fmla="*/ 1076 w 1084"/>
                <a:gd name="T73" fmla="*/ 229 h 809"/>
                <a:gd name="T74" fmla="*/ 1061 w 1084"/>
                <a:gd name="T75" fmla="*/ 263 h 809"/>
                <a:gd name="T76" fmla="*/ 1012 w 1084"/>
                <a:gd name="T77" fmla="*/ 265 h 809"/>
                <a:gd name="T78" fmla="*/ 982 w 1084"/>
                <a:gd name="T79" fmla="*/ 285 h 809"/>
                <a:gd name="T80" fmla="*/ 1000 w 1084"/>
                <a:gd name="T81" fmla="*/ 319 h 809"/>
                <a:gd name="T82" fmla="*/ 1024 w 1084"/>
                <a:gd name="T83" fmla="*/ 334 h 809"/>
                <a:gd name="T84" fmla="*/ 1001 w 1084"/>
                <a:gd name="T85" fmla="*/ 364 h 809"/>
                <a:gd name="T86" fmla="*/ 1011 w 1084"/>
                <a:gd name="T87" fmla="*/ 399 h 809"/>
                <a:gd name="T88" fmla="*/ 940 w 1084"/>
                <a:gd name="T89" fmla="*/ 453 h 809"/>
                <a:gd name="T90" fmla="*/ 959 w 1084"/>
                <a:gd name="T91" fmla="*/ 492 h 809"/>
                <a:gd name="T92" fmla="*/ 912 w 1084"/>
                <a:gd name="T93" fmla="*/ 528 h 809"/>
                <a:gd name="T94" fmla="*/ 873 w 1084"/>
                <a:gd name="T95" fmla="*/ 544 h 809"/>
                <a:gd name="T96" fmla="*/ 785 w 1084"/>
                <a:gd name="T97" fmla="*/ 564 h 809"/>
                <a:gd name="T98" fmla="*/ 762 w 1084"/>
                <a:gd name="T99" fmla="*/ 590 h 809"/>
                <a:gd name="T100" fmla="*/ 805 w 1084"/>
                <a:gd name="T101" fmla="*/ 658 h 809"/>
                <a:gd name="T102" fmla="*/ 742 w 1084"/>
                <a:gd name="T103" fmla="*/ 669 h 809"/>
                <a:gd name="T104" fmla="*/ 733 w 1084"/>
                <a:gd name="T105" fmla="*/ 679 h 809"/>
                <a:gd name="T106" fmla="*/ 638 w 1084"/>
                <a:gd name="T107" fmla="*/ 691 h 809"/>
                <a:gd name="T108" fmla="*/ 606 w 1084"/>
                <a:gd name="T109" fmla="*/ 707 h 809"/>
                <a:gd name="T110" fmla="*/ 568 w 1084"/>
                <a:gd name="T111" fmla="*/ 727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84" h="809">
                  <a:moveTo>
                    <a:pt x="543" y="737"/>
                  </a:moveTo>
                  <a:lnTo>
                    <a:pt x="534" y="733"/>
                  </a:lnTo>
                  <a:lnTo>
                    <a:pt x="543" y="731"/>
                  </a:lnTo>
                  <a:lnTo>
                    <a:pt x="534" y="723"/>
                  </a:lnTo>
                  <a:lnTo>
                    <a:pt x="526" y="723"/>
                  </a:lnTo>
                  <a:lnTo>
                    <a:pt x="519" y="718"/>
                  </a:lnTo>
                  <a:lnTo>
                    <a:pt x="517" y="713"/>
                  </a:lnTo>
                  <a:lnTo>
                    <a:pt x="526" y="713"/>
                  </a:lnTo>
                  <a:lnTo>
                    <a:pt x="517" y="708"/>
                  </a:lnTo>
                  <a:lnTo>
                    <a:pt x="501" y="713"/>
                  </a:lnTo>
                  <a:lnTo>
                    <a:pt x="493" y="704"/>
                  </a:lnTo>
                  <a:lnTo>
                    <a:pt x="477" y="694"/>
                  </a:lnTo>
                  <a:lnTo>
                    <a:pt x="421" y="714"/>
                  </a:lnTo>
                  <a:lnTo>
                    <a:pt x="389" y="720"/>
                  </a:lnTo>
                  <a:lnTo>
                    <a:pt x="350" y="736"/>
                  </a:lnTo>
                  <a:lnTo>
                    <a:pt x="308" y="727"/>
                  </a:lnTo>
                  <a:lnTo>
                    <a:pt x="292" y="721"/>
                  </a:lnTo>
                  <a:lnTo>
                    <a:pt x="284" y="717"/>
                  </a:lnTo>
                  <a:lnTo>
                    <a:pt x="252" y="737"/>
                  </a:lnTo>
                  <a:lnTo>
                    <a:pt x="236" y="737"/>
                  </a:lnTo>
                  <a:lnTo>
                    <a:pt x="220" y="747"/>
                  </a:lnTo>
                  <a:lnTo>
                    <a:pt x="222" y="767"/>
                  </a:lnTo>
                  <a:lnTo>
                    <a:pt x="215" y="782"/>
                  </a:lnTo>
                  <a:lnTo>
                    <a:pt x="215" y="787"/>
                  </a:lnTo>
                  <a:lnTo>
                    <a:pt x="208" y="787"/>
                  </a:lnTo>
                  <a:lnTo>
                    <a:pt x="184" y="803"/>
                  </a:lnTo>
                  <a:lnTo>
                    <a:pt x="176" y="803"/>
                  </a:lnTo>
                  <a:lnTo>
                    <a:pt x="176" y="798"/>
                  </a:lnTo>
                  <a:lnTo>
                    <a:pt x="167" y="798"/>
                  </a:lnTo>
                  <a:lnTo>
                    <a:pt x="167" y="803"/>
                  </a:lnTo>
                  <a:lnTo>
                    <a:pt x="151" y="803"/>
                  </a:lnTo>
                  <a:lnTo>
                    <a:pt x="143" y="799"/>
                  </a:lnTo>
                  <a:lnTo>
                    <a:pt x="136" y="803"/>
                  </a:lnTo>
                  <a:lnTo>
                    <a:pt x="127" y="803"/>
                  </a:lnTo>
                  <a:lnTo>
                    <a:pt x="120" y="809"/>
                  </a:lnTo>
                  <a:lnTo>
                    <a:pt x="88" y="809"/>
                  </a:lnTo>
                  <a:lnTo>
                    <a:pt x="79" y="805"/>
                  </a:lnTo>
                  <a:lnTo>
                    <a:pt x="79" y="800"/>
                  </a:lnTo>
                  <a:lnTo>
                    <a:pt x="71" y="795"/>
                  </a:lnTo>
                  <a:lnTo>
                    <a:pt x="30" y="796"/>
                  </a:lnTo>
                  <a:lnTo>
                    <a:pt x="13" y="786"/>
                  </a:lnTo>
                  <a:lnTo>
                    <a:pt x="6" y="792"/>
                  </a:lnTo>
                  <a:lnTo>
                    <a:pt x="6" y="782"/>
                  </a:lnTo>
                  <a:lnTo>
                    <a:pt x="20" y="762"/>
                  </a:lnTo>
                  <a:lnTo>
                    <a:pt x="20" y="747"/>
                  </a:lnTo>
                  <a:lnTo>
                    <a:pt x="28" y="741"/>
                  </a:lnTo>
                  <a:lnTo>
                    <a:pt x="19" y="741"/>
                  </a:lnTo>
                  <a:lnTo>
                    <a:pt x="19" y="733"/>
                  </a:lnTo>
                  <a:lnTo>
                    <a:pt x="26" y="727"/>
                  </a:lnTo>
                  <a:lnTo>
                    <a:pt x="25" y="688"/>
                  </a:lnTo>
                  <a:lnTo>
                    <a:pt x="40" y="682"/>
                  </a:lnTo>
                  <a:lnTo>
                    <a:pt x="49" y="688"/>
                  </a:lnTo>
                  <a:lnTo>
                    <a:pt x="56" y="682"/>
                  </a:lnTo>
                  <a:lnTo>
                    <a:pt x="65" y="682"/>
                  </a:lnTo>
                  <a:lnTo>
                    <a:pt x="64" y="678"/>
                  </a:lnTo>
                  <a:lnTo>
                    <a:pt x="72" y="677"/>
                  </a:lnTo>
                  <a:lnTo>
                    <a:pt x="72" y="672"/>
                  </a:lnTo>
                  <a:lnTo>
                    <a:pt x="79" y="667"/>
                  </a:lnTo>
                  <a:lnTo>
                    <a:pt x="79" y="662"/>
                  </a:lnTo>
                  <a:lnTo>
                    <a:pt x="62" y="652"/>
                  </a:lnTo>
                  <a:lnTo>
                    <a:pt x="62" y="643"/>
                  </a:lnTo>
                  <a:lnTo>
                    <a:pt x="69" y="638"/>
                  </a:lnTo>
                  <a:lnTo>
                    <a:pt x="62" y="633"/>
                  </a:lnTo>
                  <a:lnTo>
                    <a:pt x="53" y="633"/>
                  </a:lnTo>
                  <a:lnTo>
                    <a:pt x="46" y="639"/>
                  </a:lnTo>
                  <a:lnTo>
                    <a:pt x="38" y="639"/>
                  </a:lnTo>
                  <a:lnTo>
                    <a:pt x="29" y="629"/>
                  </a:lnTo>
                  <a:lnTo>
                    <a:pt x="29" y="625"/>
                  </a:lnTo>
                  <a:lnTo>
                    <a:pt x="0" y="537"/>
                  </a:lnTo>
                  <a:lnTo>
                    <a:pt x="16" y="527"/>
                  </a:lnTo>
                  <a:lnTo>
                    <a:pt x="16" y="517"/>
                  </a:lnTo>
                  <a:lnTo>
                    <a:pt x="23" y="511"/>
                  </a:lnTo>
                  <a:lnTo>
                    <a:pt x="22" y="492"/>
                  </a:lnTo>
                  <a:lnTo>
                    <a:pt x="30" y="486"/>
                  </a:lnTo>
                  <a:lnTo>
                    <a:pt x="62" y="486"/>
                  </a:lnTo>
                  <a:lnTo>
                    <a:pt x="62" y="481"/>
                  </a:lnTo>
                  <a:lnTo>
                    <a:pt x="124" y="455"/>
                  </a:lnTo>
                  <a:lnTo>
                    <a:pt x="156" y="439"/>
                  </a:lnTo>
                  <a:lnTo>
                    <a:pt x="205" y="439"/>
                  </a:lnTo>
                  <a:lnTo>
                    <a:pt x="228" y="423"/>
                  </a:lnTo>
                  <a:lnTo>
                    <a:pt x="235" y="423"/>
                  </a:lnTo>
                  <a:lnTo>
                    <a:pt x="233" y="393"/>
                  </a:lnTo>
                  <a:lnTo>
                    <a:pt x="226" y="394"/>
                  </a:lnTo>
                  <a:lnTo>
                    <a:pt x="218" y="389"/>
                  </a:lnTo>
                  <a:lnTo>
                    <a:pt x="225" y="384"/>
                  </a:lnTo>
                  <a:lnTo>
                    <a:pt x="225" y="368"/>
                  </a:lnTo>
                  <a:lnTo>
                    <a:pt x="216" y="370"/>
                  </a:lnTo>
                  <a:lnTo>
                    <a:pt x="216" y="364"/>
                  </a:lnTo>
                  <a:lnTo>
                    <a:pt x="208" y="355"/>
                  </a:lnTo>
                  <a:lnTo>
                    <a:pt x="215" y="350"/>
                  </a:lnTo>
                  <a:lnTo>
                    <a:pt x="215" y="345"/>
                  </a:lnTo>
                  <a:lnTo>
                    <a:pt x="223" y="340"/>
                  </a:lnTo>
                  <a:lnTo>
                    <a:pt x="264" y="338"/>
                  </a:lnTo>
                  <a:lnTo>
                    <a:pt x="287" y="334"/>
                  </a:lnTo>
                  <a:lnTo>
                    <a:pt x="303" y="322"/>
                  </a:lnTo>
                  <a:lnTo>
                    <a:pt x="318" y="318"/>
                  </a:lnTo>
                  <a:lnTo>
                    <a:pt x="327" y="312"/>
                  </a:lnTo>
                  <a:lnTo>
                    <a:pt x="334" y="312"/>
                  </a:lnTo>
                  <a:lnTo>
                    <a:pt x="334" y="302"/>
                  </a:lnTo>
                  <a:lnTo>
                    <a:pt x="326" y="298"/>
                  </a:lnTo>
                  <a:lnTo>
                    <a:pt x="334" y="298"/>
                  </a:lnTo>
                  <a:lnTo>
                    <a:pt x="357" y="292"/>
                  </a:lnTo>
                  <a:lnTo>
                    <a:pt x="373" y="286"/>
                  </a:lnTo>
                  <a:lnTo>
                    <a:pt x="398" y="282"/>
                  </a:lnTo>
                  <a:lnTo>
                    <a:pt x="405" y="276"/>
                  </a:lnTo>
                  <a:lnTo>
                    <a:pt x="406" y="281"/>
                  </a:lnTo>
                  <a:lnTo>
                    <a:pt x="413" y="276"/>
                  </a:lnTo>
                  <a:lnTo>
                    <a:pt x="438" y="270"/>
                  </a:lnTo>
                  <a:lnTo>
                    <a:pt x="454" y="270"/>
                  </a:lnTo>
                  <a:lnTo>
                    <a:pt x="445" y="260"/>
                  </a:lnTo>
                  <a:lnTo>
                    <a:pt x="461" y="255"/>
                  </a:lnTo>
                  <a:lnTo>
                    <a:pt x="452" y="246"/>
                  </a:lnTo>
                  <a:lnTo>
                    <a:pt x="460" y="236"/>
                  </a:lnTo>
                  <a:lnTo>
                    <a:pt x="460" y="226"/>
                  </a:lnTo>
                  <a:lnTo>
                    <a:pt x="467" y="220"/>
                  </a:lnTo>
                  <a:lnTo>
                    <a:pt x="467" y="211"/>
                  </a:lnTo>
                  <a:lnTo>
                    <a:pt x="458" y="211"/>
                  </a:lnTo>
                  <a:lnTo>
                    <a:pt x="467" y="201"/>
                  </a:lnTo>
                  <a:lnTo>
                    <a:pt x="465" y="187"/>
                  </a:lnTo>
                  <a:lnTo>
                    <a:pt x="474" y="181"/>
                  </a:lnTo>
                  <a:lnTo>
                    <a:pt x="497" y="181"/>
                  </a:lnTo>
                  <a:lnTo>
                    <a:pt x="506" y="186"/>
                  </a:lnTo>
                  <a:lnTo>
                    <a:pt x="523" y="186"/>
                  </a:lnTo>
                  <a:lnTo>
                    <a:pt x="530" y="180"/>
                  </a:lnTo>
                  <a:lnTo>
                    <a:pt x="529" y="155"/>
                  </a:lnTo>
                  <a:lnTo>
                    <a:pt x="520" y="151"/>
                  </a:lnTo>
                  <a:lnTo>
                    <a:pt x="519" y="121"/>
                  </a:lnTo>
                  <a:lnTo>
                    <a:pt x="527" y="116"/>
                  </a:lnTo>
                  <a:lnTo>
                    <a:pt x="510" y="116"/>
                  </a:lnTo>
                  <a:lnTo>
                    <a:pt x="494" y="112"/>
                  </a:lnTo>
                  <a:lnTo>
                    <a:pt x="485" y="112"/>
                  </a:lnTo>
                  <a:lnTo>
                    <a:pt x="478" y="116"/>
                  </a:lnTo>
                  <a:lnTo>
                    <a:pt x="478" y="122"/>
                  </a:lnTo>
                  <a:lnTo>
                    <a:pt x="461" y="102"/>
                  </a:lnTo>
                  <a:lnTo>
                    <a:pt x="468" y="98"/>
                  </a:lnTo>
                  <a:lnTo>
                    <a:pt x="460" y="88"/>
                  </a:lnTo>
                  <a:lnTo>
                    <a:pt x="484" y="72"/>
                  </a:lnTo>
                  <a:lnTo>
                    <a:pt x="483" y="53"/>
                  </a:lnTo>
                  <a:lnTo>
                    <a:pt x="498" y="43"/>
                  </a:lnTo>
                  <a:lnTo>
                    <a:pt x="507" y="47"/>
                  </a:lnTo>
                  <a:lnTo>
                    <a:pt x="514" y="33"/>
                  </a:lnTo>
                  <a:lnTo>
                    <a:pt x="514" y="23"/>
                  </a:lnTo>
                  <a:lnTo>
                    <a:pt x="530" y="21"/>
                  </a:lnTo>
                  <a:lnTo>
                    <a:pt x="530" y="17"/>
                  </a:lnTo>
                  <a:lnTo>
                    <a:pt x="539" y="21"/>
                  </a:lnTo>
                  <a:lnTo>
                    <a:pt x="553" y="11"/>
                  </a:lnTo>
                  <a:lnTo>
                    <a:pt x="579" y="26"/>
                  </a:lnTo>
                  <a:lnTo>
                    <a:pt x="588" y="26"/>
                  </a:lnTo>
                  <a:lnTo>
                    <a:pt x="595" y="16"/>
                  </a:lnTo>
                  <a:lnTo>
                    <a:pt x="604" y="20"/>
                  </a:lnTo>
                  <a:lnTo>
                    <a:pt x="611" y="20"/>
                  </a:lnTo>
                  <a:lnTo>
                    <a:pt x="611" y="16"/>
                  </a:lnTo>
                  <a:lnTo>
                    <a:pt x="619" y="10"/>
                  </a:lnTo>
                  <a:lnTo>
                    <a:pt x="619" y="6"/>
                  </a:lnTo>
                  <a:lnTo>
                    <a:pt x="627" y="0"/>
                  </a:lnTo>
                  <a:lnTo>
                    <a:pt x="635" y="0"/>
                  </a:lnTo>
                  <a:lnTo>
                    <a:pt x="635" y="10"/>
                  </a:lnTo>
                  <a:lnTo>
                    <a:pt x="644" y="20"/>
                  </a:lnTo>
                  <a:lnTo>
                    <a:pt x="660" y="20"/>
                  </a:lnTo>
                  <a:lnTo>
                    <a:pt x="661" y="24"/>
                  </a:lnTo>
                  <a:lnTo>
                    <a:pt x="677" y="29"/>
                  </a:lnTo>
                  <a:lnTo>
                    <a:pt x="686" y="29"/>
                  </a:lnTo>
                  <a:lnTo>
                    <a:pt x="694" y="39"/>
                  </a:lnTo>
                  <a:lnTo>
                    <a:pt x="694" y="43"/>
                  </a:lnTo>
                  <a:lnTo>
                    <a:pt x="710" y="43"/>
                  </a:lnTo>
                  <a:lnTo>
                    <a:pt x="719" y="47"/>
                  </a:lnTo>
                  <a:lnTo>
                    <a:pt x="735" y="37"/>
                  </a:lnTo>
                  <a:lnTo>
                    <a:pt x="735" y="47"/>
                  </a:lnTo>
                  <a:lnTo>
                    <a:pt x="743" y="43"/>
                  </a:lnTo>
                  <a:lnTo>
                    <a:pt x="759" y="42"/>
                  </a:lnTo>
                  <a:lnTo>
                    <a:pt x="759" y="37"/>
                  </a:lnTo>
                  <a:lnTo>
                    <a:pt x="750" y="23"/>
                  </a:lnTo>
                  <a:lnTo>
                    <a:pt x="758" y="17"/>
                  </a:lnTo>
                  <a:lnTo>
                    <a:pt x="759" y="27"/>
                  </a:lnTo>
                  <a:lnTo>
                    <a:pt x="784" y="42"/>
                  </a:lnTo>
                  <a:lnTo>
                    <a:pt x="792" y="52"/>
                  </a:lnTo>
                  <a:lnTo>
                    <a:pt x="825" y="56"/>
                  </a:lnTo>
                  <a:lnTo>
                    <a:pt x="841" y="60"/>
                  </a:lnTo>
                  <a:lnTo>
                    <a:pt x="825" y="66"/>
                  </a:lnTo>
                  <a:lnTo>
                    <a:pt x="834" y="70"/>
                  </a:lnTo>
                  <a:lnTo>
                    <a:pt x="841" y="70"/>
                  </a:lnTo>
                  <a:lnTo>
                    <a:pt x="843" y="80"/>
                  </a:lnTo>
                  <a:lnTo>
                    <a:pt x="827" y="95"/>
                  </a:lnTo>
                  <a:lnTo>
                    <a:pt x="811" y="95"/>
                  </a:lnTo>
                  <a:lnTo>
                    <a:pt x="812" y="125"/>
                  </a:lnTo>
                  <a:lnTo>
                    <a:pt x="821" y="139"/>
                  </a:lnTo>
                  <a:lnTo>
                    <a:pt x="821" y="144"/>
                  </a:lnTo>
                  <a:lnTo>
                    <a:pt x="830" y="150"/>
                  </a:lnTo>
                  <a:lnTo>
                    <a:pt x="838" y="164"/>
                  </a:lnTo>
                  <a:lnTo>
                    <a:pt x="838" y="168"/>
                  </a:lnTo>
                  <a:lnTo>
                    <a:pt x="847" y="184"/>
                  </a:lnTo>
                  <a:lnTo>
                    <a:pt x="857" y="203"/>
                  </a:lnTo>
                  <a:lnTo>
                    <a:pt x="864" y="203"/>
                  </a:lnTo>
                  <a:lnTo>
                    <a:pt x="873" y="213"/>
                  </a:lnTo>
                  <a:lnTo>
                    <a:pt x="873" y="217"/>
                  </a:lnTo>
                  <a:lnTo>
                    <a:pt x="889" y="207"/>
                  </a:lnTo>
                  <a:lnTo>
                    <a:pt x="897" y="213"/>
                  </a:lnTo>
                  <a:lnTo>
                    <a:pt x="913" y="217"/>
                  </a:lnTo>
                  <a:lnTo>
                    <a:pt x="913" y="211"/>
                  </a:lnTo>
                  <a:lnTo>
                    <a:pt x="929" y="191"/>
                  </a:lnTo>
                  <a:lnTo>
                    <a:pt x="929" y="187"/>
                  </a:lnTo>
                  <a:lnTo>
                    <a:pt x="936" y="173"/>
                  </a:lnTo>
                  <a:lnTo>
                    <a:pt x="943" y="167"/>
                  </a:lnTo>
                  <a:lnTo>
                    <a:pt x="968" y="167"/>
                  </a:lnTo>
                  <a:lnTo>
                    <a:pt x="968" y="171"/>
                  </a:lnTo>
                  <a:lnTo>
                    <a:pt x="976" y="171"/>
                  </a:lnTo>
                  <a:lnTo>
                    <a:pt x="984" y="167"/>
                  </a:lnTo>
                  <a:lnTo>
                    <a:pt x="985" y="175"/>
                  </a:lnTo>
                  <a:lnTo>
                    <a:pt x="992" y="171"/>
                  </a:lnTo>
                  <a:lnTo>
                    <a:pt x="1008" y="171"/>
                  </a:lnTo>
                  <a:lnTo>
                    <a:pt x="1034" y="186"/>
                  </a:lnTo>
                  <a:lnTo>
                    <a:pt x="1034" y="200"/>
                  </a:lnTo>
                  <a:lnTo>
                    <a:pt x="1043" y="200"/>
                  </a:lnTo>
                  <a:lnTo>
                    <a:pt x="1050" y="194"/>
                  </a:lnTo>
                  <a:lnTo>
                    <a:pt x="1051" y="200"/>
                  </a:lnTo>
                  <a:lnTo>
                    <a:pt x="1059" y="204"/>
                  </a:lnTo>
                  <a:lnTo>
                    <a:pt x="1067" y="200"/>
                  </a:lnTo>
                  <a:lnTo>
                    <a:pt x="1083" y="198"/>
                  </a:lnTo>
                  <a:lnTo>
                    <a:pt x="1083" y="209"/>
                  </a:lnTo>
                  <a:lnTo>
                    <a:pt x="1084" y="214"/>
                  </a:lnTo>
                  <a:lnTo>
                    <a:pt x="1076" y="224"/>
                  </a:lnTo>
                  <a:lnTo>
                    <a:pt x="1076" y="229"/>
                  </a:lnTo>
                  <a:lnTo>
                    <a:pt x="1069" y="229"/>
                  </a:lnTo>
                  <a:lnTo>
                    <a:pt x="1077" y="253"/>
                  </a:lnTo>
                  <a:lnTo>
                    <a:pt x="1061" y="253"/>
                  </a:lnTo>
                  <a:lnTo>
                    <a:pt x="1061" y="259"/>
                  </a:lnTo>
                  <a:lnTo>
                    <a:pt x="1053" y="259"/>
                  </a:lnTo>
                  <a:lnTo>
                    <a:pt x="1061" y="263"/>
                  </a:lnTo>
                  <a:lnTo>
                    <a:pt x="1054" y="263"/>
                  </a:lnTo>
                  <a:lnTo>
                    <a:pt x="1038" y="269"/>
                  </a:lnTo>
                  <a:lnTo>
                    <a:pt x="1030" y="269"/>
                  </a:lnTo>
                  <a:lnTo>
                    <a:pt x="1021" y="265"/>
                  </a:lnTo>
                  <a:lnTo>
                    <a:pt x="1021" y="269"/>
                  </a:lnTo>
                  <a:lnTo>
                    <a:pt x="1012" y="265"/>
                  </a:lnTo>
                  <a:lnTo>
                    <a:pt x="1005" y="269"/>
                  </a:lnTo>
                  <a:lnTo>
                    <a:pt x="1014" y="269"/>
                  </a:lnTo>
                  <a:lnTo>
                    <a:pt x="1005" y="275"/>
                  </a:lnTo>
                  <a:lnTo>
                    <a:pt x="1005" y="279"/>
                  </a:lnTo>
                  <a:lnTo>
                    <a:pt x="981" y="281"/>
                  </a:lnTo>
                  <a:lnTo>
                    <a:pt x="982" y="285"/>
                  </a:lnTo>
                  <a:lnTo>
                    <a:pt x="989" y="289"/>
                  </a:lnTo>
                  <a:lnTo>
                    <a:pt x="998" y="289"/>
                  </a:lnTo>
                  <a:lnTo>
                    <a:pt x="998" y="299"/>
                  </a:lnTo>
                  <a:lnTo>
                    <a:pt x="1015" y="304"/>
                  </a:lnTo>
                  <a:lnTo>
                    <a:pt x="1007" y="314"/>
                  </a:lnTo>
                  <a:lnTo>
                    <a:pt x="1000" y="319"/>
                  </a:lnTo>
                  <a:lnTo>
                    <a:pt x="991" y="314"/>
                  </a:lnTo>
                  <a:lnTo>
                    <a:pt x="984" y="315"/>
                  </a:lnTo>
                  <a:lnTo>
                    <a:pt x="984" y="319"/>
                  </a:lnTo>
                  <a:lnTo>
                    <a:pt x="1008" y="330"/>
                  </a:lnTo>
                  <a:lnTo>
                    <a:pt x="1024" y="328"/>
                  </a:lnTo>
                  <a:lnTo>
                    <a:pt x="1024" y="334"/>
                  </a:lnTo>
                  <a:lnTo>
                    <a:pt x="1008" y="344"/>
                  </a:lnTo>
                  <a:lnTo>
                    <a:pt x="1010" y="348"/>
                  </a:lnTo>
                  <a:lnTo>
                    <a:pt x="992" y="354"/>
                  </a:lnTo>
                  <a:lnTo>
                    <a:pt x="994" y="358"/>
                  </a:lnTo>
                  <a:lnTo>
                    <a:pt x="1001" y="358"/>
                  </a:lnTo>
                  <a:lnTo>
                    <a:pt x="1001" y="364"/>
                  </a:lnTo>
                  <a:lnTo>
                    <a:pt x="1010" y="364"/>
                  </a:lnTo>
                  <a:lnTo>
                    <a:pt x="1010" y="368"/>
                  </a:lnTo>
                  <a:lnTo>
                    <a:pt x="1018" y="373"/>
                  </a:lnTo>
                  <a:lnTo>
                    <a:pt x="1018" y="389"/>
                  </a:lnTo>
                  <a:lnTo>
                    <a:pt x="1002" y="389"/>
                  </a:lnTo>
                  <a:lnTo>
                    <a:pt x="1011" y="399"/>
                  </a:lnTo>
                  <a:lnTo>
                    <a:pt x="1012" y="417"/>
                  </a:lnTo>
                  <a:lnTo>
                    <a:pt x="997" y="433"/>
                  </a:lnTo>
                  <a:lnTo>
                    <a:pt x="989" y="443"/>
                  </a:lnTo>
                  <a:lnTo>
                    <a:pt x="981" y="448"/>
                  </a:lnTo>
                  <a:lnTo>
                    <a:pt x="956" y="448"/>
                  </a:lnTo>
                  <a:lnTo>
                    <a:pt x="940" y="453"/>
                  </a:lnTo>
                  <a:lnTo>
                    <a:pt x="958" y="463"/>
                  </a:lnTo>
                  <a:lnTo>
                    <a:pt x="958" y="468"/>
                  </a:lnTo>
                  <a:lnTo>
                    <a:pt x="975" y="478"/>
                  </a:lnTo>
                  <a:lnTo>
                    <a:pt x="975" y="488"/>
                  </a:lnTo>
                  <a:lnTo>
                    <a:pt x="951" y="488"/>
                  </a:lnTo>
                  <a:lnTo>
                    <a:pt x="959" y="492"/>
                  </a:lnTo>
                  <a:lnTo>
                    <a:pt x="961" y="517"/>
                  </a:lnTo>
                  <a:lnTo>
                    <a:pt x="952" y="518"/>
                  </a:lnTo>
                  <a:lnTo>
                    <a:pt x="936" y="533"/>
                  </a:lnTo>
                  <a:lnTo>
                    <a:pt x="929" y="528"/>
                  </a:lnTo>
                  <a:lnTo>
                    <a:pt x="912" y="522"/>
                  </a:lnTo>
                  <a:lnTo>
                    <a:pt x="912" y="528"/>
                  </a:lnTo>
                  <a:lnTo>
                    <a:pt x="904" y="533"/>
                  </a:lnTo>
                  <a:lnTo>
                    <a:pt x="904" y="538"/>
                  </a:lnTo>
                  <a:lnTo>
                    <a:pt x="897" y="543"/>
                  </a:lnTo>
                  <a:lnTo>
                    <a:pt x="896" y="538"/>
                  </a:lnTo>
                  <a:lnTo>
                    <a:pt x="889" y="534"/>
                  </a:lnTo>
                  <a:lnTo>
                    <a:pt x="873" y="544"/>
                  </a:lnTo>
                  <a:lnTo>
                    <a:pt x="864" y="544"/>
                  </a:lnTo>
                  <a:lnTo>
                    <a:pt x="848" y="548"/>
                  </a:lnTo>
                  <a:lnTo>
                    <a:pt x="848" y="559"/>
                  </a:lnTo>
                  <a:lnTo>
                    <a:pt x="825" y="560"/>
                  </a:lnTo>
                  <a:lnTo>
                    <a:pt x="825" y="564"/>
                  </a:lnTo>
                  <a:lnTo>
                    <a:pt x="785" y="564"/>
                  </a:lnTo>
                  <a:lnTo>
                    <a:pt x="785" y="560"/>
                  </a:lnTo>
                  <a:lnTo>
                    <a:pt x="776" y="560"/>
                  </a:lnTo>
                  <a:lnTo>
                    <a:pt x="776" y="570"/>
                  </a:lnTo>
                  <a:lnTo>
                    <a:pt x="769" y="570"/>
                  </a:lnTo>
                  <a:lnTo>
                    <a:pt x="769" y="584"/>
                  </a:lnTo>
                  <a:lnTo>
                    <a:pt x="762" y="590"/>
                  </a:lnTo>
                  <a:lnTo>
                    <a:pt x="778" y="600"/>
                  </a:lnTo>
                  <a:lnTo>
                    <a:pt x="802" y="605"/>
                  </a:lnTo>
                  <a:lnTo>
                    <a:pt x="804" y="619"/>
                  </a:lnTo>
                  <a:lnTo>
                    <a:pt x="796" y="639"/>
                  </a:lnTo>
                  <a:lnTo>
                    <a:pt x="796" y="643"/>
                  </a:lnTo>
                  <a:lnTo>
                    <a:pt x="805" y="658"/>
                  </a:lnTo>
                  <a:lnTo>
                    <a:pt x="789" y="668"/>
                  </a:lnTo>
                  <a:lnTo>
                    <a:pt x="782" y="668"/>
                  </a:lnTo>
                  <a:lnTo>
                    <a:pt x="782" y="664"/>
                  </a:lnTo>
                  <a:lnTo>
                    <a:pt x="765" y="664"/>
                  </a:lnTo>
                  <a:lnTo>
                    <a:pt x="766" y="669"/>
                  </a:lnTo>
                  <a:lnTo>
                    <a:pt x="742" y="669"/>
                  </a:lnTo>
                  <a:lnTo>
                    <a:pt x="750" y="674"/>
                  </a:lnTo>
                  <a:lnTo>
                    <a:pt x="750" y="679"/>
                  </a:lnTo>
                  <a:lnTo>
                    <a:pt x="742" y="679"/>
                  </a:lnTo>
                  <a:lnTo>
                    <a:pt x="750" y="684"/>
                  </a:lnTo>
                  <a:lnTo>
                    <a:pt x="743" y="694"/>
                  </a:lnTo>
                  <a:lnTo>
                    <a:pt x="733" y="679"/>
                  </a:lnTo>
                  <a:lnTo>
                    <a:pt x="726" y="675"/>
                  </a:lnTo>
                  <a:lnTo>
                    <a:pt x="710" y="679"/>
                  </a:lnTo>
                  <a:lnTo>
                    <a:pt x="710" y="690"/>
                  </a:lnTo>
                  <a:lnTo>
                    <a:pt x="694" y="685"/>
                  </a:lnTo>
                  <a:lnTo>
                    <a:pt x="686" y="695"/>
                  </a:lnTo>
                  <a:lnTo>
                    <a:pt x="638" y="691"/>
                  </a:lnTo>
                  <a:lnTo>
                    <a:pt x="637" y="685"/>
                  </a:lnTo>
                  <a:lnTo>
                    <a:pt x="629" y="687"/>
                  </a:lnTo>
                  <a:lnTo>
                    <a:pt x="629" y="701"/>
                  </a:lnTo>
                  <a:lnTo>
                    <a:pt x="638" y="701"/>
                  </a:lnTo>
                  <a:lnTo>
                    <a:pt x="631" y="705"/>
                  </a:lnTo>
                  <a:lnTo>
                    <a:pt x="606" y="707"/>
                  </a:lnTo>
                  <a:lnTo>
                    <a:pt x="605" y="697"/>
                  </a:lnTo>
                  <a:lnTo>
                    <a:pt x="591" y="711"/>
                  </a:lnTo>
                  <a:lnTo>
                    <a:pt x="598" y="711"/>
                  </a:lnTo>
                  <a:lnTo>
                    <a:pt x="583" y="721"/>
                  </a:lnTo>
                  <a:lnTo>
                    <a:pt x="575" y="721"/>
                  </a:lnTo>
                  <a:lnTo>
                    <a:pt x="568" y="727"/>
                  </a:lnTo>
                  <a:lnTo>
                    <a:pt x="543" y="737"/>
                  </a:lnTo>
                  <a:close/>
                </a:path>
              </a:pathLst>
            </a:custGeom>
            <a:solidFill>
              <a:srgbClr val="FFDA65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4900612" y="2976563"/>
              <a:ext cx="1512888" cy="947738"/>
            </a:xfrm>
            <a:custGeom>
              <a:avLst/>
              <a:gdLst>
                <a:gd name="T0" fmla="*/ 897 w 953"/>
                <a:gd name="T1" fmla="*/ 214 h 597"/>
                <a:gd name="T2" fmla="*/ 881 w 953"/>
                <a:gd name="T3" fmla="*/ 255 h 597"/>
                <a:gd name="T4" fmla="*/ 848 w 953"/>
                <a:gd name="T5" fmla="*/ 289 h 597"/>
                <a:gd name="T6" fmla="*/ 857 w 953"/>
                <a:gd name="T7" fmla="*/ 328 h 597"/>
                <a:gd name="T8" fmla="*/ 890 w 953"/>
                <a:gd name="T9" fmla="*/ 358 h 597"/>
                <a:gd name="T10" fmla="*/ 874 w 953"/>
                <a:gd name="T11" fmla="*/ 403 h 597"/>
                <a:gd name="T12" fmla="*/ 915 w 953"/>
                <a:gd name="T13" fmla="*/ 437 h 597"/>
                <a:gd name="T14" fmla="*/ 881 w 953"/>
                <a:gd name="T15" fmla="*/ 472 h 597"/>
                <a:gd name="T16" fmla="*/ 906 w 953"/>
                <a:gd name="T17" fmla="*/ 486 h 597"/>
                <a:gd name="T18" fmla="*/ 866 w 953"/>
                <a:gd name="T19" fmla="*/ 502 h 597"/>
                <a:gd name="T20" fmla="*/ 825 w 953"/>
                <a:gd name="T21" fmla="*/ 522 h 597"/>
                <a:gd name="T22" fmla="*/ 778 w 953"/>
                <a:gd name="T23" fmla="*/ 537 h 597"/>
                <a:gd name="T24" fmla="*/ 762 w 953"/>
                <a:gd name="T25" fmla="*/ 547 h 597"/>
                <a:gd name="T26" fmla="*/ 720 w 953"/>
                <a:gd name="T27" fmla="*/ 558 h 597"/>
                <a:gd name="T28" fmla="*/ 722 w 953"/>
                <a:gd name="T29" fmla="*/ 577 h 597"/>
                <a:gd name="T30" fmla="*/ 713 w 953"/>
                <a:gd name="T31" fmla="*/ 597 h 597"/>
                <a:gd name="T32" fmla="*/ 664 w 953"/>
                <a:gd name="T33" fmla="*/ 589 h 597"/>
                <a:gd name="T34" fmla="*/ 592 w 953"/>
                <a:gd name="T35" fmla="*/ 579 h 597"/>
                <a:gd name="T36" fmla="*/ 536 w 953"/>
                <a:gd name="T37" fmla="*/ 574 h 597"/>
                <a:gd name="T38" fmla="*/ 503 w 953"/>
                <a:gd name="T39" fmla="*/ 570 h 597"/>
                <a:gd name="T40" fmla="*/ 470 w 953"/>
                <a:gd name="T41" fmla="*/ 551 h 597"/>
                <a:gd name="T42" fmla="*/ 380 w 953"/>
                <a:gd name="T43" fmla="*/ 532 h 597"/>
                <a:gd name="T44" fmla="*/ 315 w 953"/>
                <a:gd name="T45" fmla="*/ 518 h 597"/>
                <a:gd name="T46" fmla="*/ 354 w 953"/>
                <a:gd name="T47" fmla="*/ 478 h 597"/>
                <a:gd name="T48" fmla="*/ 321 w 953"/>
                <a:gd name="T49" fmla="*/ 469 h 597"/>
                <a:gd name="T50" fmla="*/ 241 w 953"/>
                <a:gd name="T51" fmla="*/ 455 h 597"/>
                <a:gd name="T52" fmla="*/ 216 w 953"/>
                <a:gd name="T53" fmla="*/ 446 h 597"/>
                <a:gd name="T54" fmla="*/ 127 w 953"/>
                <a:gd name="T55" fmla="*/ 452 h 597"/>
                <a:gd name="T56" fmla="*/ 118 w 953"/>
                <a:gd name="T57" fmla="*/ 448 h 597"/>
                <a:gd name="T58" fmla="*/ 76 w 953"/>
                <a:gd name="T59" fmla="*/ 423 h 597"/>
                <a:gd name="T60" fmla="*/ 12 w 953"/>
                <a:gd name="T61" fmla="*/ 404 h 597"/>
                <a:gd name="T62" fmla="*/ 17 w 953"/>
                <a:gd name="T63" fmla="*/ 355 h 597"/>
                <a:gd name="T64" fmla="*/ 16 w 953"/>
                <a:gd name="T65" fmla="*/ 329 h 597"/>
                <a:gd name="T66" fmla="*/ 7 w 953"/>
                <a:gd name="T67" fmla="*/ 305 h 597"/>
                <a:gd name="T68" fmla="*/ 97 w 953"/>
                <a:gd name="T69" fmla="*/ 259 h 597"/>
                <a:gd name="T70" fmla="*/ 128 w 953"/>
                <a:gd name="T71" fmla="*/ 234 h 597"/>
                <a:gd name="T72" fmla="*/ 120 w 953"/>
                <a:gd name="T73" fmla="*/ 214 h 597"/>
                <a:gd name="T74" fmla="*/ 134 w 953"/>
                <a:gd name="T75" fmla="*/ 159 h 597"/>
                <a:gd name="T76" fmla="*/ 174 w 953"/>
                <a:gd name="T77" fmla="*/ 129 h 597"/>
                <a:gd name="T78" fmla="*/ 156 w 953"/>
                <a:gd name="T79" fmla="*/ 80 h 597"/>
                <a:gd name="T80" fmla="*/ 187 w 953"/>
                <a:gd name="T81" fmla="*/ 50 h 597"/>
                <a:gd name="T82" fmla="*/ 246 w 953"/>
                <a:gd name="T83" fmla="*/ 69 h 597"/>
                <a:gd name="T84" fmla="*/ 328 w 953"/>
                <a:gd name="T85" fmla="*/ 87 h 597"/>
                <a:gd name="T86" fmla="*/ 369 w 953"/>
                <a:gd name="T87" fmla="*/ 77 h 597"/>
                <a:gd name="T88" fmla="*/ 442 w 953"/>
                <a:gd name="T89" fmla="*/ 51 h 597"/>
                <a:gd name="T90" fmla="*/ 516 w 953"/>
                <a:gd name="T91" fmla="*/ 56 h 597"/>
                <a:gd name="T92" fmla="*/ 540 w 953"/>
                <a:gd name="T93" fmla="*/ 31 h 597"/>
                <a:gd name="T94" fmla="*/ 639 w 953"/>
                <a:gd name="T95" fmla="*/ 15 h 597"/>
                <a:gd name="T96" fmla="*/ 739 w 953"/>
                <a:gd name="T97" fmla="*/ 73 h 597"/>
                <a:gd name="T98" fmla="*/ 781 w 953"/>
                <a:gd name="T99" fmla="*/ 87 h 597"/>
                <a:gd name="T100" fmla="*/ 781 w 953"/>
                <a:gd name="T101" fmla="*/ 112 h 597"/>
                <a:gd name="T102" fmla="*/ 822 w 953"/>
                <a:gd name="T103" fmla="*/ 126 h 597"/>
                <a:gd name="T104" fmla="*/ 922 w 953"/>
                <a:gd name="T105" fmla="*/ 174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53" h="597">
                  <a:moveTo>
                    <a:pt x="953" y="159"/>
                  </a:moveTo>
                  <a:lnTo>
                    <a:pt x="938" y="180"/>
                  </a:lnTo>
                  <a:lnTo>
                    <a:pt x="922" y="180"/>
                  </a:lnTo>
                  <a:lnTo>
                    <a:pt x="922" y="190"/>
                  </a:lnTo>
                  <a:lnTo>
                    <a:pt x="897" y="214"/>
                  </a:lnTo>
                  <a:lnTo>
                    <a:pt x="889" y="214"/>
                  </a:lnTo>
                  <a:lnTo>
                    <a:pt x="889" y="234"/>
                  </a:lnTo>
                  <a:lnTo>
                    <a:pt x="897" y="234"/>
                  </a:lnTo>
                  <a:lnTo>
                    <a:pt x="897" y="239"/>
                  </a:lnTo>
                  <a:lnTo>
                    <a:pt x="881" y="255"/>
                  </a:lnTo>
                  <a:lnTo>
                    <a:pt x="873" y="265"/>
                  </a:lnTo>
                  <a:lnTo>
                    <a:pt x="873" y="269"/>
                  </a:lnTo>
                  <a:lnTo>
                    <a:pt x="857" y="275"/>
                  </a:lnTo>
                  <a:lnTo>
                    <a:pt x="848" y="275"/>
                  </a:lnTo>
                  <a:lnTo>
                    <a:pt x="848" y="289"/>
                  </a:lnTo>
                  <a:lnTo>
                    <a:pt x="857" y="299"/>
                  </a:lnTo>
                  <a:lnTo>
                    <a:pt x="857" y="314"/>
                  </a:lnTo>
                  <a:lnTo>
                    <a:pt x="866" y="324"/>
                  </a:lnTo>
                  <a:lnTo>
                    <a:pt x="848" y="324"/>
                  </a:lnTo>
                  <a:lnTo>
                    <a:pt x="857" y="328"/>
                  </a:lnTo>
                  <a:lnTo>
                    <a:pt x="873" y="328"/>
                  </a:lnTo>
                  <a:lnTo>
                    <a:pt x="874" y="344"/>
                  </a:lnTo>
                  <a:lnTo>
                    <a:pt x="881" y="342"/>
                  </a:lnTo>
                  <a:lnTo>
                    <a:pt x="881" y="348"/>
                  </a:lnTo>
                  <a:lnTo>
                    <a:pt x="890" y="358"/>
                  </a:lnTo>
                  <a:lnTo>
                    <a:pt x="897" y="358"/>
                  </a:lnTo>
                  <a:lnTo>
                    <a:pt x="899" y="373"/>
                  </a:lnTo>
                  <a:lnTo>
                    <a:pt x="890" y="387"/>
                  </a:lnTo>
                  <a:lnTo>
                    <a:pt x="881" y="393"/>
                  </a:lnTo>
                  <a:lnTo>
                    <a:pt x="874" y="403"/>
                  </a:lnTo>
                  <a:lnTo>
                    <a:pt x="866" y="403"/>
                  </a:lnTo>
                  <a:lnTo>
                    <a:pt x="874" y="407"/>
                  </a:lnTo>
                  <a:lnTo>
                    <a:pt x="866" y="407"/>
                  </a:lnTo>
                  <a:lnTo>
                    <a:pt x="890" y="423"/>
                  </a:lnTo>
                  <a:lnTo>
                    <a:pt x="915" y="437"/>
                  </a:lnTo>
                  <a:lnTo>
                    <a:pt x="915" y="448"/>
                  </a:lnTo>
                  <a:lnTo>
                    <a:pt x="899" y="452"/>
                  </a:lnTo>
                  <a:lnTo>
                    <a:pt x="899" y="468"/>
                  </a:lnTo>
                  <a:lnTo>
                    <a:pt x="890" y="468"/>
                  </a:lnTo>
                  <a:lnTo>
                    <a:pt x="881" y="472"/>
                  </a:lnTo>
                  <a:lnTo>
                    <a:pt x="866" y="478"/>
                  </a:lnTo>
                  <a:lnTo>
                    <a:pt x="866" y="488"/>
                  </a:lnTo>
                  <a:lnTo>
                    <a:pt x="874" y="492"/>
                  </a:lnTo>
                  <a:lnTo>
                    <a:pt x="899" y="486"/>
                  </a:lnTo>
                  <a:lnTo>
                    <a:pt x="906" y="486"/>
                  </a:lnTo>
                  <a:lnTo>
                    <a:pt x="906" y="496"/>
                  </a:lnTo>
                  <a:lnTo>
                    <a:pt x="890" y="496"/>
                  </a:lnTo>
                  <a:lnTo>
                    <a:pt x="890" y="507"/>
                  </a:lnTo>
                  <a:lnTo>
                    <a:pt x="881" y="507"/>
                  </a:lnTo>
                  <a:lnTo>
                    <a:pt x="866" y="502"/>
                  </a:lnTo>
                  <a:lnTo>
                    <a:pt x="866" y="512"/>
                  </a:lnTo>
                  <a:lnTo>
                    <a:pt x="834" y="498"/>
                  </a:lnTo>
                  <a:lnTo>
                    <a:pt x="834" y="502"/>
                  </a:lnTo>
                  <a:lnTo>
                    <a:pt x="825" y="508"/>
                  </a:lnTo>
                  <a:lnTo>
                    <a:pt x="825" y="522"/>
                  </a:lnTo>
                  <a:lnTo>
                    <a:pt x="809" y="517"/>
                  </a:lnTo>
                  <a:lnTo>
                    <a:pt x="809" y="532"/>
                  </a:lnTo>
                  <a:lnTo>
                    <a:pt x="794" y="527"/>
                  </a:lnTo>
                  <a:lnTo>
                    <a:pt x="785" y="528"/>
                  </a:lnTo>
                  <a:lnTo>
                    <a:pt x="778" y="537"/>
                  </a:lnTo>
                  <a:lnTo>
                    <a:pt x="762" y="538"/>
                  </a:lnTo>
                  <a:lnTo>
                    <a:pt x="778" y="543"/>
                  </a:lnTo>
                  <a:lnTo>
                    <a:pt x="769" y="553"/>
                  </a:lnTo>
                  <a:lnTo>
                    <a:pt x="762" y="553"/>
                  </a:lnTo>
                  <a:lnTo>
                    <a:pt x="762" y="547"/>
                  </a:lnTo>
                  <a:lnTo>
                    <a:pt x="745" y="543"/>
                  </a:lnTo>
                  <a:lnTo>
                    <a:pt x="737" y="543"/>
                  </a:lnTo>
                  <a:lnTo>
                    <a:pt x="729" y="548"/>
                  </a:lnTo>
                  <a:lnTo>
                    <a:pt x="737" y="557"/>
                  </a:lnTo>
                  <a:lnTo>
                    <a:pt x="720" y="558"/>
                  </a:lnTo>
                  <a:lnTo>
                    <a:pt x="704" y="558"/>
                  </a:lnTo>
                  <a:lnTo>
                    <a:pt x="704" y="563"/>
                  </a:lnTo>
                  <a:lnTo>
                    <a:pt x="720" y="563"/>
                  </a:lnTo>
                  <a:lnTo>
                    <a:pt x="722" y="567"/>
                  </a:lnTo>
                  <a:lnTo>
                    <a:pt x="722" y="577"/>
                  </a:lnTo>
                  <a:lnTo>
                    <a:pt x="713" y="583"/>
                  </a:lnTo>
                  <a:lnTo>
                    <a:pt x="713" y="587"/>
                  </a:lnTo>
                  <a:lnTo>
                    <a:pt x="722" y="587"/>
                  </a:lnTo>
                  <a:lnTo>
                    <a:pt x="722" y="593"/>
                  </a:lnTo>
                  <a:lnTo>
                    <a:pt x="713" y="597"/>
                  </a:lnTo>
                  <a:lnTo>
                    <a:pt x="706" y="597"/>
                  </a:lnTo>
                  <a:lnTo>
                    <a:pt x="697" y="593"/>
                  </a:lnTo>
                  <a:lnTo>
                    <a:pt x="688" y="593"/>
                  </a:lnTo>
                  <a:lnTo>
                    <a:pt x="673" y="583"/>
                  </a:lnTo>
                  <a:lnTo>
                    <a:pt x="664" y="589"/>
                  </a:lnTo>
                  <a:lnTo>
                    <a:pt x="632" y="568"/>
                  </a:lnTo>
                  <a:lnTo>
                    <a:pt x="624" y="574"/>
                  </a:lnTo>
                  <a:lnTo>
                    <a:pt x="616" y="568"/>
                  </a:lnTo>
                  <a:lnTo>
                    <a:pt x="599" y="564"/>
                  </a:lnTo>
                  <a:lnTo>
                    <a:pt x="592" y="579"/>
                  </a:lnTo>
                  <a:lnTo>
                    <a:pt x="559" y="580"/>
                  </a:lnTo>
                  <a:lnTo>
                    <a:pt x="552" y="584"/>
                  </a:lnTo>
                  <a:lnTo>
                    <a:pt x="543" y="584"/>
                  </a:lnTo>
                  <a:lnTo>
                    <a:pt x="536" y="580"/>
                  </a:lnTo>
                  <a:lnTo>
                    <a:pt x="536" y="574"/>
                  </a:lnTo>
                  <a:lnTo>
                    <a:pt x="519" y="570"/>
                  </a:lnTo>
                  <a:lnTo>
                    <a:pt x="511" y="570"/>
                  </a:lnTo>
                  <a:lnTo>
                    <a:pt x="511" y="576"/>
                  </a:lnTo>
                  <a:lnTo>
                    <a:pt x="503" y="576"/>
                  </a:lnTo>
                  <a:lnTo>
                    <a:pt x="503" y="570"/>
                  </a:lnTo>
                  <a:lnTo>
                    <a:pt x="487" y="561"/>
                  </a:lnTo>
                  <a:lnTo>
                    <a:pt x="487" y="556"/>
                  </a:lnTo>
                  <a:lnTo>
                    <a:pt x="494" y="556"/>
                  </a:lnTo>
                  <a:lnTo>
                    <a:pt x="478" y="551"/>
                  </a:lnTo>
                  <a:lnTo>
                    <a:pt x="470" y="551"/>
                  </a:lnTo>
                  <a:lnTo>
                    <a:pt x="461" y="541"/>
                  </a:lnTo>
                  <a:lnTo>
                    <a:pt x="461" y="537"/>
                  </a:lnTo>
                  <a:lnTo>
                    <a:pt x="413" y="537"/>
                  </a:lnTo>
                  <a:lnTo>
                    <a:pt x="405" y="532"/>
                  </a:lnTo>
                  <a:lnTo>
                    <a:pt x="380" y="532"/>
                  </a:lnTo>
                  <a:lnTo>
                    <a:pt x="356" y="538"/>
                  </a:lnTo>
                  <a:lnTo>
                    <a:pt x="349" y="532"/>
                  </a:lnTo>
                  <a:lnTo>
                    <a:pt x="356" y="522"/>
                  </a:lnTo>
                  <a:lnTo>
                    <a:pt x="323" y="518"/>
                  </a:lnTo>
                  <a:lnTo>
                    <a:pt x="315" y="518"/>
                  </a:lnTo>
                  <a:lnTo>
                    <a:pt x="315" y="514"/>
                  </a:lnTo>
                  <a:lnTo>
                    <a:pt x="339" y="504"/>
                  </a:lnTo>
                  <a:lnTo>
                    <a:pt x="339" y="488"/>
                  </a:lnTo>
                  <a:lnTo>
                    <a:pt x="354" y="484"/>
                  </a:lnTo>
                  <a:lnTo>
                    <a:pt x="354" y="478"/>
                  </a:lnTo>
                  <a:lnTo>
                    <a:pt x="347" y="478"/>
                  </a:lnTo>
                  <a:lnTo>
                    <a:pt x="347" y="484"/>
                  </a:lnTo>
                  <a:lnTo>
                    <a:pt x="314" y="479"/>
                  </a:lnTo>
                  <a:lnTo>
                    <a:pt x="323" y="479"/>
                  </a:lnTo>
                  <a:lnTo>
                    <a:pt x="321" y="469"/>
                  </a:lnTo>
                  <a:lnTo>
                    <a:pt x="314" y="465"/>
                  </a:lnTo>
                  <a:lnTo>
                    <a:pt x="274" y="465"/>
                  </a:lnTo>
                  <a:lnTo>
                    <a:pt x="256" y="460"/>
                  </a:lnTo>
                  <a:lnTo>
                    <a:pt x="248" y="460"/>
                  </a:lnTo>
                  <a:lnTo>
                    <a:pt x="241" y="455"/>
                  </a:lnTo>
                  <a:lnTo>
                    <a:pt x="223" y="456"/>
                  </a:lnTo>
                  <a:lnTo>
                    <a:pt x="200" y="466"/>
                  </a:lnTo>
                  <a:lnTo>
                    <a:pt x="200" y="460"/>
                  </a:lnTo>
                  <a:lnTo>
                    <a:pt x="207" y="456"/>
                  </a:lnTo>
                  <a:lnTo>
                    <a:pt x="216" y="446"/>
                  </a:lnTo>
                  <a:lnTo>
                    <a:pt x="167" y="446"/>
                  </a:lnTo>
                  <a:lnTo>
                    <a:pt x="159" y="442"/>
                  </a:lnTo>
                  <a:lnTo>
                    <a:pt x="143" y="456"/>
                  </a:lnTo>
                  <a:lnTo>
                    <a:pt x="127" y="458"/>
                  </a:lnTo>
                  <a:lnTo>
                    <a:pt x="127" y="452"/>
                  </a:lnTo>
                  <a:lnTo>
                    <a:pt x="134" y="452"/>
                  </a:lnTo>
                  <a:lnTo>
                    <a:pt x="143" y="446"/>
                  </a:lnTo>
                  <a:lnTo>
                    <a:pt x="125" y="442"/>
                  </a:lnTo>
                  <a:lnTo>
                    <a:pt x="125" y="448"/>
                  </a:lnTo>
                  <a:lnTo>
                    <a:pt x="118" y="448"/>
                  </a:lnTo>
                  <a:lnTo>
                    <a:pt x="101" y="442"/>
                  </a:lnTo>
                  <a:lnTo>
                    <a:pt x="94" y="437"/>
                  </a:lnTo>
                  <a:lnTo>
                    <a:pt x="101" y="433"/>
                  </a:lnTo>
                  <a:lnTo>
                    <a:pt x="85" y="427"/>
                  </a:lnTo>
                  <a:lnTo>
                    <a:pt x="76" y="423"/>
                  </a:lnTo>
                  <a:lnTo>
                    <a:pt x="68" y="423"/>
                  </a:lnTo>
                  <a:lnTo>
                    <a:pt x="52" y="413"/>
                  </a:lnTo>
                  <a:lnTo>
                    <a:pt x="27" y="409"/>
                  </a:lnTo>
                  <a:lnTo>
                    <a:pt x="19" y="409"/>
                  </a:lnTo>
                  <a:lnTo>
                    <a:pt x="12" y="404"/>
                  </a:lnTo>
                  <a:lnTo>
                    <a:pt x="10" y="394"/>
                  </a:lnTo>
                  <a:lnTo>
                    <a:pt x="26" y="384"/>
                  </a:lnTo>
                  <a:lnTo>
                    <a:pt x="26" y="380"/>
                  </a:lnTo>
                  <a:lnTo>
                    <a:pt x="17" y="364"/>
                  </a:lnTo>
                  <a:lnTo>
                    <a:pt x="17" y="355"/>
                  </a:lnTo>
                  <a:lnTo>
                    <a:pt x="2" y="355"/>
                  </a:lnTo>
                  <a:lnTo>
                    <a:pt x="2" y="350"/>
                  </a:lnTo>
                  <a:lnTo>
                    <a:pt x="9" y="350"/>
                  </a:lnTo>
                  <a:lnTo>
                    <a:pt x="9" y="329"/>
                  </a:lnTo>
                  <a:lnTo>
                    <a:pt x="16" y="329"/>
                  </a:lnTo>
                  <a:lnTo>
                    <a:pt x="16" y="325"/>
                  </a:lnTo>
                  <a:lnTo>
                    <a:pt x="9" y="325"/>
                  </a:lnTo>
                  <a:lnTo>
                    <a:pt x="9" y="321"/>
                  </a:lnTo>
                  <a:lnTo>
                    <a:pt x="0" y="311"/>
                  </a:lnTo>
                  <a:lnTo>
                    <a:pt x="7" y="305"/>
                  </a:lnTo>
                  <a:lnTo>
                    <a:pt x="40" y="305"/>
                  </a:lnTo>
                  <a:lnTo>
                    <a:pt x="40" y="301"/>
                  </a:lnTo>
                  <a:lnTo>
                    <a:pt x="32" y="275"/>
                  </a:lnTo>
                  <a:lnTo>
                    <a:pt x="88" y="265"/>
                  </a:lnTo>
                  <a:lnTo>
                    <a:pt x="97" y="259"/>
                  </a:lnTo>
                  <a:lnTo>
                    <a:pt x="121" y="259"/>
                  </a:lnTo>
                  <a:lnTo>
                    <a:pt x="128" y="255"/>
                  </a:lnTo>
                  <a:lnTo>
                    <a:pt x="137" y="259"/>
                  </a:lnTo>
                  <a:lnTo>
                    <a:pt x="137" y="249"/>
                  </a:lnTo>
                  <a:lnTo>
                    <a:pt x="128" y="234"/>
                  </a:lnTo>
                  <a:lnTo>
                    <a:pt x="128" y="229"/>
                  </a:lnTo>
                  <a:lnTo>
                    <a:pt x="135" y="224"/>
                  </a:lnTo>
                  <a:lnTo>
                    <a:pt x="135" y="214"/>
                  </a:lnTo>
                  <a:lnTo>
                    <a:pt x="127" y="210"/>
                  </a:lnTo>
                  <a:lnTo>
                    <a:pt x="120" y="214"/>
                  </a:lnTo>
                  <a:lnTo>
                    <a:pt x="118" y="210"/>
                  </a:lnTo>
                  <a:lnTo>
                    <a:pt x="127" y="204"/>
                  </a:lnTo>
                  <a:lnTo>
                    <a:pt x="127" y="190"/>
                  </a:lnTo>
                  <a:lnTo>
                    <a:pt x="134" y="165"/>
                  </a:lnTo>
                  <a:lnTo>
                    <a:pt x="134" y="159"/>
                  </a:lnTo>
                  <a:lnTo>
                    <a:pt x="141" y="145"/>
                  </a:lnTo>
                  <a:lnTo>
                    <a:pt x="157" y="139"/>
                  </a:lnTo>
                  <a:lnTo>
                    <a:pt x="166" y="135"/>
                  </a:lnTo>
                  <a:lnTo>
                    <a:pt x="166" y="129"/>
                  </a:lnTo>
                  <a:lnTo>
                    <a:pt x="174" y="129"/>
                  </a:lnTo>
                  <a:lnTo>
                    <a:pt x="173" y="125"/>
                  </a:lnTo>
                  <a:lnTo>
                    <a:pt x="164" y="105"/>
                  </a:lnTo>
                  <a:lnTo>
                    <a:pt x="148" y="100"/>
                  </a:lnTo>
                  <a:lnTo>
                    <a:pt x="148" y="86"/>
                  </a:lnTo>
                  <a:lnTo>
                    <a:pt x="156" y="80"/>
                  </a:lnTo>
                  <a:lnTo>
                    <a:pt x="173" y="80"/>
                  </a:lnTo>
                  <a:lnTo>
                    <a:pt x="164" y="76"/>
                  </a:lnTo>
                  <a:lnTo>
                    <a:pt x="180" y="70"/>
                  </a:lnTo>
                  <a:lnTo>
                    <a:pt x="180" y="50"/>
                  </a:lnTo>
                  <a:lnTo>
                    <a:pt x="187" y="50"/>
                  </a:lnTo>
                  <a:lnTo>
                    <a:pt x="205" y="46"/>
                  </a:lnTo>
                  <a:lnTo>
                    <a:pt x="212" y="50"/>
                  </a:lnTo>
                  <a:lnTo>
                    <a:pt x="220" y="64"/>
                  </a:lnTo>
                  <a:lnTo>
                    <a:pt x="229" y="64"/>
                  </a:lnTo>
                  <a:lnTo>
                    <a:pt x="246" y="69"/>
                  </a:lnTo>
                  <a:lnTo>
                    <a:pt x="287" y="64"/>
                  </a:lnTo>
                  <a:lnTo>
                    <a:pt x="295" y="69"/>
                  </a:lnTo>
                  <a:lnTo>
                    <a:pt x="295" y="79"/>
                  </a:lnTo>
                  <a:lnTo>
                    <a:pt x="304" y="83"/>
                  </a:lnTo>
                  <a:lnTo>
                    <a:pt x="328" y="87"/>
                  </a:lnTo>
                  <a:lnTo>
                    <a:pt x="320" y="98"/>
                  </a:lnTo>
                  <a:lnTo>
                    <a:pt x="328" y="98"/>
                  </a:lnTo>
                  <a:lnTo>
                    <a:pt x="337" y="93"/>
                  </a:lnTo>
                  <a:lnTo>
                    <a:pt x="362" y="87"/>
                  </a:lnTo>
                  <a:lnTo>
                    <a:pt x="369" y="77"/>
                  </a:lnTo>
                  <a:lnTo>
                    <a:pt x="385" y="72"/>
                  </a:lnTo>
                  <a:lnTo>
                    <a:pt x="402" y="62"/>
                  </a:lnTo>
                  <a:lnTo>
                    <a:pt x="409" y="62"/>
                  </a:lnTo>
                  <a:lnTo>
                    <a:pt x="442" y="57"/>
                  </a:lnTo>
                  <a:lnTo>
                    <a:pt x="442" y="51"/>
                  </a:lnTo>
                  <a:lnTo>
                    <a:pt x="458" y="41"/>
                  </a:lnTo>
                  <a:lnTo>
                    <a:pt x="467" y="41"/>
                  </a:lnTo>
                  <a:lnTo>
                    <a:pt x="475" y="46"/>
                  </a:lnTo>
                  <a:lnTo>
                    <a:pt x="500" y="46"/>
                  </a:lnTo>
                  <a:lnTo>
                    <a:pt x="516" y="56"/>
                  </a:lnTo>
                  <a:lnTo>
                    <a:pt x="524" y="51"/>
                  </a:lnTo>
                  <a:lnTo>
                    <a:pt x="516" y="36"/>
                  </a:lnTo>
                  <a:lnTo>
                    <a:pt x="524" y="31"/>
                  </a:lnTo>
                  <a:lnTo>
                    <a:pt x="540" y="36"/>
                  </a:lnTo>
                  <a:lnTo>
                    <a:pt x="540" y="31"/>
                  </a:lnTo>
                  <a:lnTo>
                    <a:pt x="573" y="30"/>
                  </a:lnTo>
                  <a:lnTo>
                    <a:pt x="580" y="1"/>
                  </a:lnTo>
                  <a:lnTo>
                    <a:pt x="614" y="10"/>
                  </a:lnTo>
                  <a:lnTo>
                    <a:pt x="614" y="20"/>
                  </a:lnTo>
                  <a:lnTo>
                    <a:pt x="639" y="15"/>
                  </a:lnTo>
                  <a:lnTo>
                    <a:pt x="655" y="14"/>
                  </a:lnTo>
                  <a:lnTo>
                    <a:pt x="680" y="0"/>
                  </a:lnTo>
                  <a:lnTo>
                    <a:pt x="697" y="20"/>
                  </a:lnTo>
                  <a:lnTo>
                    <a:pt x="722" y="44"/>
                  </a:lnTo>
                  <a:lnTo>
                    <a:pt x="739" y="73"/>
                  </a:lnTo>
                  <a:lnTo>
                    <a:pt x="739" y="77"/>
                  </a:lnTo>
                  <a:lnTo>
                    <a:pt x="756" y="93"/>
                  </a:lnTo>
                  <a:lnTo>
                    <a:pt x="772" y="83"/>
                  </a:lnTo>
                  <a:lnTo>
                    <a:pt x="781" y="83"/>
                  </a:lnTo>
                  <a:lnTo>
                    <a:pt x="781" y="87"/>
                  </a:lnTo>
                  <a:lnTo>
                    <a:pt x="772" y="87"/>
                  </a:lnTo>
                  <a:lnTo>
                    <a:pt x="763" y="93"/>
                  </a:lnTo>
                  <a:lnTo>
                    <a:pt x="772" y="102"/>
                  </a:lnTo>
                  <a:lnTo>
                    <a:pt x="789" y="102"/>
                  </a:lnTo>
                  <a:lnTo>
                    <a:pt x="781" y="112"/>
                  </a:lnTo>
                  <a:lnTo>
                    <a:pt x="789" y="122"/>
                  </a:lnTo>
                  <a:lnTo>
                    <a:pt x="781" y="126"/>
                  </a:lnTo>
                  <a:lnTo>
                    <a:pt x="789" y="132"/>
                  </a:lnTo>
                  <a:lnTo>
                    <a:pt x="798" y="126"/>
                  </a:lnTo>
                  <a:lnTo>
                    <a:pt x="822" y="126"/>
                  </a:lnTo>
                  <a:lnTo>
                    <a:pt x="847" y="131"/>
                  </a:lnTo>
                  <a:lnTo>
                    <a:pt x="871" y="161"/>
                  </a:lnTo>
                  <a:lnTo>
                    <a:pt x="897" y="165"/>
                  </a:lnTo>
                  <a:lnTo>
                    <a:pt x="913" y="174"/>
                  </a:lnTo>
                  <a:lnTo>
                    <a:pt x="922" y="174"/>
                  </a:lnTo>
                  <a:lnTo>
                    <a:pt x="946" y="159"/>
                  </a:lnTo>
                  <a:lnTo>
                    <a:pt x="953" y="159"/>
                  </a:lnTo>
                  <a:close/>
                </a:path>
              </a:pathLst>
            </a:custGeom>
            <a:pattFill prst="pct30">
              <a:fgClr>
                <a:srgbClr val="5BD4FF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2738437" y="3065463"/>
              <a:ext cx="1766888" cy="1081088"/>
            </a:xfrm>
            <a:custGeom>
              <a:avLst/>
              <a:gdLst>
                <a:gd name="T0" fmla="*/ 1090 w 1113"/>
                <a:gd name="T1" fmla="*/ 367 h 681"/>
                <a:gd name="T2" fmla="*/ 1008 w 1113"/>
                <a:gd name="T3" fmla="*/ 344 h 681"/>
                <a:gd name="T4" fmla="*/ 911 w 1113"/>
                <a:gd name="T5" fmla="*/ 380 h 681"/>
                <a:gd name="T6" fmla="*/ 849 w 1113"/>
                <a:gd name="T7" fmla="*/ 420 h 681"/>
                <a:gd name="T8" fmla="*/ 867 w 1113"/>
                <a:gd name="T9" fmla="*/ 461 h 681"/>
                <a:gd name="T10" fmla="*/ 762 w 1113"/>
                <a:gd name="T11" fmla="*/ 466 h 681"/>
                <a:gd name="T12" fmla="*/ 714 w 1113"/>
                <a:gd name="T13" fmla="*/ 492 h 681"/>
                <a:gd name="T14" fmla="*/ 740 w 1113"/>
                <a:gd name="T15" fmla="*/ 527 h 681"/>
                <a:gd name="T16" fmla="*/ 743 w 1113"/>
                <a:gd name="T17" fmla="*/ 566 h 681"/>
                <a:gd name="T18" fmla="*/ 752 w 1113"/>
                <a:gd name="T19" fmla="*/ 580 h 681"/>
                <a:gd name="T20" fmla="*/ 769 w 1113"/>
                <a:gd name="T21" fmla="*/ 610 h 681"/>
                <a:gd name="T22" fmla="*/ 697 w 1113"/>
                <a:gd name="T23" fmla="*/ 620 h 681"/>
                <a:gd name="T24" fmla="*/ 616 w 1113"/>
                <a:gd name="T25" fmla="*/ 646 h 681"/>
                <a:gd name="T26" fmla="*/ 544 w 1113"/>
                <a:gd name="T27" fmla="*/ 633 h 681"/>
                <a:gd name="T28" fmla="*/ 566 w 1113"/>
                <a:gd name="T29" fmla="*/ 574 h 681"/>
                <a:gd name="T30" fmla="*/ 515 w 1113"/>
                <a:gd name="T31" fmla="*/ 540 h 681"/>
                <a:gd name="T32" fmla="*/ 452 w 1113"/>
                <a:gd name="T33" fmla="*/ 561 h 681"/>
                <a:gd name="T34" fmla="*/ 420 w 1113"/>
                <a:gd name="T35" fmla="*/ 586 h 681"/>
                <a:gd name="T36" fmla="*/ 381 w 1113"/>
                <a:gd name="T37" fmla="*/ 612 h 681"/>
                <a:gd name="T38" fmla="*/ 358 w 1113"/>
                <a:gd name="T39" fmla="*/ 632 h 681"/>
                <a:gd name="T40" fmla="*/ 320 w 1113"/>
                <a:gd name="T41" fmla="*/ 662 h 681"/>
                <a:gd name="T42" fmla="*/ 248 w 1113"/>
                <a:gd name="T43" fmla="*/ 668 h 681"/>
                <a:gd name="T44" fmla="*/ 119 w 1113"/>
                <a:gd name="T45" fmla="*/ 665 h 681"/>
                <a:gd name="T46" fmla="*/ 46 w 1113"/>
                <a:gd name="T47" fmla="*/ 667 h 681"/>
                <a:gd name="T48" fmla="*/ 13 w 1113"/>
                <a:gd name="T49" fmla="*/ 632 h 681"/>
                <a:gd name="T50" fmla="*/ 17 w 1113"/>
                <a:gd name="T51" fmla="*/ 563 h 681"/>
                <a:gd name="T52" fmla="*/ 32 w 1113"/>
                <a:gd name="T53" fmla="*/ 524 h 681"/>
                <a:gd name="T54" fmla="*/ 70 w 1113"/>
                <a:gd name="T55" fmla="*/ 504 h 681"/>
                <a:gd name="T56" fmla="*/ 102 w 1113"/>
                <a:gd name="T57" fmla="*/ 488 h 681"/>
                <a:gd name="T58" fmla="*/ 197 w 1113"/>
                <a:gd name="T59" fmla="*/ 476 h 681"/>
                <a:gd name="T60" fmla="*/ 206 w 1113"/>
                <a:gd name="T61" fmla="*/ 466 h 681"/>
                <a:gd name="T62" fmla="*/ 269 w 1113"/>
                <a:gd name="T63" fmla="*/ 455 h 681"/>
                <a:gd name="T64" fmla="*/ 226 w 1113"/>
                <a:gd name="T65" fmla="*/ 387 h 681"/>
                <a:gd name="T66" fmla="*/ 249 w 1113"/>
                <a:gd name="T67" fmla="*/ 361 h 681"/>
                <a:gd name="T68" fmla="*/ 337 w 1113"/>
                <a:gd name="T69" fmla="*/ 341 h 681"/>
                <a:gd name="T70" fmla="*/ 376 w 1113"/>
                <a:gd name="T71" fmla="*/ 325 h 681"/>
                <a:gd name="T72" fmla="*/ 423 w 1113"/>
                <a:gd name="T73" fmla="*/ 289 h 681"/>
                <a:gd name="T74" fmla="*/ 404 w 1113"/>
                <a:gd name="T75" fmla="*/ 250 h 681"/>
                <a:gd name="T76" fmla="*/ 475 w 1113"/>
                <a:gd name="T77" fmla="*/ 196 h 681"/>
                <a:gd name="T78" fmla="*/ 465 w 1113"/>
                <a:gd name="T79" fmla="*/ 161 h 681"/>
                <a:gd name="T80" fmla="*/ 488 w 1113"/>
                <a:gd name="T81" fmla="*/ 131 h 681"/>
                <a:gd name="T82" fmla="*/ 464 w 1113"/>
                <a:gd name="T83" fmla="*/ 116 h 681"/>
                <a:gd name="T84" fmla="*/ 446 w 1113"/>
                <a:gd name="T85" fmla="*/ 82 h 681"/>
                <a:gd name="T86" fmla="*/ 476 w 1113"/>
                <a:gd name="T87" fmla="*/ 62 h 681"/>
                <a:gd name="T88" fmla="*/ 525 w 1113"/>
                <a:gd name="T89" fmla="*/ 60 h 681"/>
                <a:gd name="T90" fmla="*/ 540 w 1113"/>
                <a:gd name="T91" fmla="*/ 26 h 681"/>
                <a:gd name="T92" fmla="*/ 613 w 1113"/>
                <a:gd name="T93" fmla="*/ 10 h 681"/>
                <a:gd name="T94" fmla="*/ 645 w 1113"/>
                <a:gd name="T95" fmla="*/ 19 h 681"/>
                <a:gd name="T96" fmla="*/ 646 w 1113"/>
                <a:gd name="T97" fmla="*/ 49 h 681"/>
                <a:gd name="T98" fmla="*/ 688 w 1113"/>
                <a:gd name="T99" fmla="*/ 67 h 681"/>
                <a:gd name="T100" fmla="*/ 649 w 1113"/>
                <a:gd name="T101" fmla="*/ 114 h 681"/>
                <a:gd name="T102" fmla="*/ 723 w 1113"/>
                <a:gd name="T103" fmla="*/ 127 h 681"/>
                <a:gd name="T104" fmla="*/ 779 w 1113"/>
                <a:gd name="T105" fmla="*/ 111 h 681"/>
                <a:gd name="T106" fmla="*/ 796 w 1113"/>
                <a:gd name="T107" fmla="*/ 135 h 681"/>
                <a:gd name="T108" fmla="*/ 831 w 1113"/>
                <a:gd name="T109" fmla="*/ 174 h 681"/>
                <a:gd name="T110" fmla="*/ 841 w 1113"/>
                <a:gd name="T111" fmla="*/ 209 h 681"/>
                <a:gd name="T112" fmla="*/ 834 w 1113"/>
                <a:gd name="T113" fmla="*/ 247 h 681"/>
                <a:gd name="T114" fmla="*/ 906 w 1113"/>
                <a:gd name="T115" fmla="*/ 217 h 681"/>
                <a:gd name="T116" fmla="*/ 1037 w 1113"/>
                <a:gd name="T117" fmla="*/ 259 h 681"/>
                <a:gd name="T118" fmla="*/ 1071 w 1113"/>
                <a:gd name="T119" fmla="*/ 294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13" h="681">
                  <a:moveTo>
                    <a:pt x="1104" y="318"/>
                  </a:moveTo>
                  <a:lnTo>
                    <a:pt x="1113" y="338"/>
                  </a:lnTo>
                  <a:lnTo>
                    <a:pt x="1106" y="353"/>
                  </a:lnTo>
                  <a:lnTo>
                    <a:pt x="1106" y="357"/>
                  </a:lnTo>
                  <a:lnTo>
                    <a:pt x="1090" y="363"/>
                  </a:lnTo>
                  <a:lnTo>
                    <a:pt x="1090" y="367"/>
                  </a:lnTo>
                  <a:lnTo>
                    <a:pt x="1073" y="368"/>
                  </a:lnTo>
                  <a:lnTo>
                    <a:pt x="1057" y="358"/>
                  </a:lnTo>
                  <a:lnTo>
                    <a:pt x="1048" y="358"/>
                  </a:lnTo>
                  <a:lnTo>
                    <a:pt x="1024" y="348"/>
                  </a:lnTo>
                  <a:lnTo>
                    <a:pt x="1024" y="344"/>
                  </a:lnTo>
                  <a:lnTo>
                    <a:pt x="1008" y="344"/>
                  </a:lnTo>
                  <a:lnTo>
                    <a:pt x="983" y="354"/>
                  </a:lnTo>
                  <a:lnTo>
                    <a:pt x="976" y="364"/>
                  </a:lnTo>
                  <a:lnTo>
                    <a:pt x="976" y="370"/>
                  </a:lnTo>
                  <a:lnTo>
                    <a:pt x="960" y="374"/>
                  </a:lnTo>
                  <a:lnTo>
                    <a:pt x="911" y="376"/>
                  </a:lnTo>
                  <a:lnTo>
                    <a:pt x="911" y="380"/>
                  </a:lnTo>
                  <a:lnTo>
                    <a:pt x="880" y="386"/>
                  </a:lnTo>
                  <a:lnTo>
                    <a:pt x="864" y="392"/>
                  </a:lnTo>
                  <a:lnTo>
                    <a:pt x="864" y="396"/>
                  </a:lnTo>
                  <a:lnTo>
                    <a:pt x="857" y="396"/>
                  </a:lnTo>
                  <a:lnTo>
                    <a:pt x="849" y="416"/>
                  </a:lnTo>
                  <a:lnTo>
                    <a:pt x="849" y="420"/>
                  </a:lnTo>
                  <a:lnTo>
                    <a:pt x="874" y="435"/>
                  </a:lnTo>
                  <a:lnTo>
                    <a:pt x="883" y="435"/>
                  </a:lnTo>
                  <a:lnTo>
                    <a:pt x="890" y="440"/>
                  </a:lnTo>
                  <a:lnTo>
                    <a:pt x="891" y="451"/>
                  </a:lnTo>
                  <a:lnTo>
                    <a:pt x="883" y="455"/>
                  </a:lnTo>
                  <a:lnTo>
                    <a:pt x="867" y="461"/>
                  </a:lnTo>
                  <a:lnTo>
                    <a:pt x="858" y="455"/>
                  </a:lnTo>
                  <a:lnTo>
                    <a:pt x="851" y="455"/>
                  </a:lnTo>
                  <a:lnTo>
                    <a:pt x="851" y="461"/>
                  </a:lnTo>
                  <a:lnTo>
                    <a:pt x="811" y="461"/>
                  </a:lnTo>
                  <a:lnTo>
                    <a:pt x="786" y="466"/>
                  </a:lnTo>
                  <a:lnTo>
                    <a:pt x="762" y="466"/>
                  </a:lnTo>
                  <a:lnTo>
                    <a:pt x="754" y="472"/>
                  </a:lnTo>
                  <a:lnTo>
                    <a:pt x="754" y="476"/>
                  </a:lnTo>
                  <a:lnTo>
                    <a:pt x="739" y="482"/>
                  </a:lnTo>
                  <a:lnTo>
                    <a:pt x="730" y="482"/>
                  </a:lnTo>
                  <a:lnTo>
                    <a:pt x="731" y="487"/>
                  </a:lnTo>
                  <a:lnTo>
                    <a:pt x="714" y="492"/>
                  </a:lnTo>
                  <a:lnTo>
                    <a:pt x="724" y="507"/>
                  </a:lnTo>
                  <a:lnTo>
                    <a:pt x="740" y="507"/>
                  </a:lnTo>
                  <a:lnTo>
                    <a:pt x="740" y="511"/>
                  </a:lnTo>
                  <a:lnTo>
                    <a:pt x="749" y="521"/>
                  </a:lnTo>
                  <a:lnTo>
                    <a:pt x="749" y="527"/>
                  </a:lnTo>
                  <a:lnTo>
                    <a:pt x="740" y="527"/>
                  </a:lnTo>
                  <a:lnTo>
                    <a:pt x="749" y="541"/>
                  </a:lnTo>
                  <a:lnTo>
                    <a:pt x="741" y="546"/>
                  </a:lnTo>
                  <a:lnTo>
                    <a:pt x="741" y="551"/>
                  </a:lnTo>
                  <a:lnTo>
                    <a:pt x="750" y="561"/>
                  </a:lnTo>
                  <a:lnTo>
                    <a:pt x="750" y="566"/>
                  </a:lnTo>
                  <a:lnTo>
                    <a:pt x="743" y="566"/>
                  </a:lnTo>
                  <a:lnTo>
                    <a:pt x="743" y="572"/>
                  </a:lnTo>
                  <a:lnTo>
                    <a:pt x="734" y="566"/>
                  </a:lnTo>
                  <a:lnTo>
                    <a:pt x="718" y="566"/>
                  </a:lnTo>
                  <a:lnTo>
                    <a:pt x="718" y="576"/>
                  </a:lnTo>
                  <a:lnTo>
                    <a:pt x="727" y="582"/>
                  </a:lnTo>
                  <a:lnTo>
                    <a:pt x="752" y="580"/>
                  </a:lnTo>
                  <a:lnTo>
                    <a:pt x="759" y="586"/>
                  </a:lnTo>
                  <a:lnTo>
                    <a:pt x="767" y="586"/>
                  </a:lnTo>
                  <a:lnTo>
                    <a:pt x="760" y="596"/>
                  </a:lnTo>
                  <a:lnTo>
                    <a:pt x="752" y="596"/>
                  </a:lnTo>
                  <a:lnTo>
                    <a:pt x="760" y="600"/>
                  </a:lnTo>
                  <a:lnTo>
                    <a:pt x="769" y="610"/>
                  </a:lnTo>
                  <a:lnTo>
                    <a:pt x="744" y="610"/>
                  </a:lnTo>
                  <a:lnTo>
                    <a:pt x="736" y="616"/>
                  </a:lnTo>
                  <a:lnTo>
                    <a:pt x="737" y="620"/>
                  </a:lnTo>
                  <a:lnTo>
                    <a:pt x="728" y="616"/>
                  </a:lnTo>
                  <a:lnTo>
                    <a:pt x="713" y="616"/>
                  </a:lnTo>
                  <a:lnTo>
                    <a:pt x="697" y="620"/>
                  </a:lnTo>
                  <a:lnTo>
                    <a:pt x="688" y="626"/>
                  </a:lnTo>
                  <a:lnTo>
                    <a:pt x="688" y="631"/>
                  </a:lnTo>
                  <a:lnTo>
                    <a:pt x="681" y="631"/>
                  </a:lnTo>
                  <a:lnTo>
                    <a:pt x="681" y="641"/>
                  </a:lnTo>
                  <a:lnTo>
                    <a:pt x="665" y="646"/>
                  </a:lnTo>
                  <a:lnTo>
                    <a:pt x="616" y="646"/>
                  </a:lnTo>
                  <a:lnTo>
                    <a:pt x="609" y="652"/>
                  </a:lnTo>
                  <a:lnTo>
                    <a:pt x="569" y="648"/>
                  </a:lnTo>
                  <a:lnTo>
                    <a:pt x="560" y="633"/>
                  </a:lnTo>
                  <a:lnTo>
                    <a:pt x="551" y="638"/>
                  </a:lnTo>
                  <a:lnTo>
                    <a:pt x="544" y="638"/>
                  </a:lnTo>
                  <a:lnTo>
                    <a:pt x="544" y="633"/>
                  </a:lnTo>
                  <a:lnTo>
                    <a:pt x="536" y="629"/>
                  </a:lnTo>
                  <a:lnTo>
                    <a:pt x="551" y="628"/>
                  </a:lnTo>
                  <a:lnTo>
                    <a:pt x="551" y="623"/>
                  </a:lnTo>
                  <a:lnTo>
                    <a:pt x="527" y="609"/>
                  </a:lnTo>
                  <a:lnTo>
                    <a:pt x="534" y="589"/>
                  </a:lnTo>
                  <a:lnTo>
                    <a:pt x="566" y="574"/>
                  </a:lnTo>
                  <a:lnTo>
                    <a:pt x="564" y="564"/>
                  </a:lnTo>
                  <a:lnTo>
                    <a:pt x="580" y="564"/>
                  </a:lnTo>
                  <a:lnTo>
                    <a:pt x="573" y="554"/>
                  </a:lnTo>
                  <a:lnTo>
                    <a:pt x="548" y="550"/>
                  </a:lnTo>
                  <a:lnTo>
                    <a:pt x="523" y="536"/>
                  </a:lnTo>
                  <a:lnTo>
                    <a:pt x="515" y="540"/>
                  </a:lnTo>
                  <a:lnTo>
                    <a:pt x="500" y="536"/>
                  </a:lnTo>
                  <a:lnTo>
                    <a:pt x="482" y="536"/>
                  </a:lnTo>
                  <a:lnTo>
                    <a:pt x="466" y="531"/>
                  </a:lnTo>
                  <a:lnTo>
                    <a:pt x="459" y="541"/>
                  </a:lnTo>
                  <a:lnTo>
                    <a:pt x="459" y="556"/>
                  </a:lnTo>
                  <a:lnTo>
                    <a:pt x="452" y="561"/>
                  </a:lnTo>
                  <a:lnTo>
                    <a:pt x="443" y="556"/>
                  </a:lnTo>
                  <a:lnTo>
                    <a:pt x="436" y="556"/>
                  </a:lnTo>
                  <a:lnTo>
                    <a:pt x="428" y="561"/>
                  </a:lnTo>
                  <a:lnTo>
                    <a:pt x="428" y="566"/>
                  </a:lnTo>
                  <a:lnTo>
                    <a:pt x="420" y="582"/>
                  </a:lnTo>
                  <a:lnTo>
                    <a:pt x="420" y="586"/>
                  </a:lnTo>
                  <a:lnTo>
                    <a:pt x="413" y="592"/>
                  </a:lnTo>
                  <a:lnTo>
                    <a:pt x="397" y="592"/>
                  </a:lnTo>
                  <a:lnTo>
                    <a:pt x="389" y="596"/>
                  </a:lnTo>
                  <a:lnTo>
                    <a:pt x="373" y="597"/>
                  </a:lnTo>
                  <a:lnTo>
                    <a:pt x="381" y="602"/>
                  </a:lnTo>
                  <a:lnTo>
                    <a:pt x="381" y="612"/>
                  </a:lnTo>
                  <a:lnTo>
                    <a:pt x="374" y="612"/>
                  </a:lnTo>
                  <a:lnTo>
                    <a:pt x="374" y="616"/>
                  </a:lnTo>
                  <a:lnTo>
                    <a:pt x="383" y="622"/>
                  </a:lnTo>
                  <a:lnTo>
                    <a:pt x="374" y="632"/>
                  </a:lnTo>
                  <a:lnTo>
                    <a:pt x="366" y="626"/>
                  </a:lnTo>
                  <a:lnTo>
                    <a:pt x="358" y="632"/>
                  </a:lnTo>
                  <a:lnTo>
                    <a:pt x="350" y="632"/>
                  </a:lnTo>
                  <a:lnTo>
                    <a:pt x="351" y="642"/>
                  </a:lnTo>
                  <a:lnTo>
                    <a:pt x="343" y="642"/>
                  </a:lnTo>
                  <a:lnTo>
                    <a:pt x="327" y="652"/>
                  </a:lnTo>
                  <a:lnTo>
                    <a:pt x="311" y="656"/>
                  </a:lnTo>
                  <a:lnTo>
                    <a:pt x="320" y="662"/>
                  </a:lnTo>
                  <a:lnTo>
                    <a:pt x="295" y="662"/>
                  </a:lnTo>
                  <a:lnTo>
                    <a:pt x="271" y="658"/>
                  </a:lnTo>
                  <a:lnTo>
                    <a:pt x="263" y="658"/>
                  </a:lnTo>
                  <a:lnTo>
                    <a:pt x="255" y="662"/>
                  </a:lnTo>
                  <a:lnTo>
                    <a:pt x="256" y="672"/>
                  </a:lnTo>
                  <a:lnTo>
                    <a:pt x="248" y="668"/>
                  </a:lnTo>
                  <a:lnTo>
                    <a:pt x="232" y="674"/>
                  </a:lnTo>
                  <a:lnTo>
                    <a:pt x="223" y="668"/>
                  </a:lnTo>
                  <a:lnTo>
                    <a:pt x="216" y="674"/>
                  </a:lnTo>
                  <a:lnTo>
                    <a:pt x="207" y="674"/>
                  </a:lnTo>
                  <a:lnTo>
                    <a:pt x="207" y="678"/>
                  </a:lnTo>
                  <a:lnTo>
                    <a:pt x="119" y="665"/>
                  </a:lnTo>
                  <a:lnTo>
                    <a:pt x="104" y="671"/>
                  </a:lnTo>
                  <a:lnTo>
                    <a:pt x="63" y="681"/>
                  </a:lnTo>
                  <a:lnTo>
                    <a:pt x="55" y="681"/>
                  </a:lnTo>
                  <a:lnTo>
                    <a:pt x="55" y="677"/>
                  </a:lnTo>
                  <a:lnTo>
                    <a:pt x="46" y="671"/>
                  </a:lnTo>
                  <a:lnTo>
                    <a:pt x="46" y="667"/>
                  </a:lnTo>
                  <a:lnTo>
                    <a:pt x="37" y="662"/>
                  </a:lnTo>
                  <a:lnTo>
                    <a:pt x="30" y="672"/>
                  </a:lnTo>
                  <a:lnTo>
                    <a:pt x="23" y="672"/>
                  </a:lnTo>
                  <a:lnTo>
                    <a:pt x="23" y="677"/>
                  </a:lnTo>
                  <a:lnTo>
                    <a:pt x="14" y="672"/>
                  </a:lnTo>
                  <a:lnTo>
                    <a:pt x="13" y="632"/>
                  </a:lnTo>
                  <a:lnTo>
                    <a:pt x="29" y="632"/>
                  </a:lnTo>
                  <a:lnTo>
                    <a:pt x="27" y="622"/>
                  </a:lnTo>
                  <a:lnTo>
                    <a:pt x="11" y="613"/>
                  </a:lnTo>
                  <a:lnTo>
                    <a:pt x="10" y="589"/>
                  </a:lnTo>
                  <a:lnTo>
                    <a:pt x="19" y="587"/>
                  </a:lnTo>
                  <a:lnTo>
                    <a:pt x="17" y="563"/>
                  </a:lnTo>
                  <a:lnTo>
                    <a:pt x="8" y="559"/>
                  </a:lnTo>
                  <a:lnTo>
                    <a:pt x="8" y="554"/>
                  </a:lnTo>
                  <a:lnTo>
                    <a:pt x="0" y="554"/>
                  </a:lnTo>
                  <a:lnTo>
                    <a:pt x="0" y="548"/>
                  </a:lnTo>
                  <a:lnTo>
                    <a:pt x="7" y="534"/>
                  </a:lnTo>
                  <a:lnTo>
                    <a:pt x="32" y="524"/>
                  </a:lnTo>
                  <a:lnTo>
                    <a:pt x="39" y="518"/>
                  </a:lnTo>
                  <a:lnTo>
                    <a:pt x="47" y="518"/>
                  </a:lnTo>
                  <a:lnTo>
                    <a:pt x="62" y="508"/>
                  </a:lnTo>
                  <a:lnTo>
                    <a:pt x="55" y="508"/>
                  </a:lnTo>
                  <a:lnTo>
                    <a:pt x="69" y="494"/>
                  </a:lnTo>
                  <a:lnTo>
                    <a:pt x="70" y="504"/>
                  </a:lnTo>
                  <a:lnTo>
                    <a:pt x="95" y="502"/>
                  </a:lnTo>
                  <a:lnTo>
                    <a:pt x="102" y="498"/>
                  </a:lnTo>
                  <a:lnTo>
                    <a:pt x="93" y="498"/>
                  </a:lnTo>
                  <a:lnTo>
                    <a:pt x="93" y="484"/>
                  </a:lnTo>
                  <a:lnTo>
                    <a:pt x="101" y="482"/>
                  </a:lnTo>
                  <a:lnTo>
                    <a:pt x="102" y="488"/>
                  </a:lnTo>
                  <a:lnTo>
                    <a:pt x="150" y="492"/>
                  </a:lnTo>
                  <a:lnTo>
                    <a:pt x="158" y="482"/>
                  </a:lnTo>
                  <a:lnTo>
                    <a:pt x="174" y="487"/>
                  </a:lnTo>
                  <a:lnTo>
                    <a:pt x="174" y="476"/>
                  </a:lnTo>
                  <a:lnTo>
                    <a:pt x="190" y="472"/>
                  </a:lnTo>
                  <a:lnTo>
                    <a:pt x="197" y="476"/>
                  </a:lnTo>
                  <a:lnTo>
                    <a:pt x="207" y="491"/>
                  </a:lnTo>
                  <a:lnTo>
                    <a:pt x="214" y="481"/>
                  </a:lnTo>
                  <a:lnTo>
                    <a:pt x="206" y="476"/>
                  </a:lnTo>
                  <a:lnTo>
                    <a:pt x="214" y="476"/>
                  </a:lnTo>
                  <a:lnTo>
                    <a:pt x="214" y="471"/>
                  </a:lnTo>
                  <a:lnTo>
                    <a:pt x="206" y="466"/>
                  </a:lnTo>
                  <a:lnTo>
                    <a:pt x="230" y="466"/>
                  </a:lnTo>
                  <a:lnTo>
                    <a:pt x="229" y="461"/>
                  </a:lnTo>
                  <a:lnTo>
                    <a:pt x="246" y="461"/>
                  </a:lnTo>
                  <a:lnTo>
                    <a:pt x="246" y="465"/>
                  </a:lnTo>
                  <a:lnTo>
                    <a:pt x="253" y="465"/>
                  </a:lnTo>
                  <a:lnTo>
                    <a:pt x="269" y="455"/>
                  </a:lnTo>
                  <a:lnTo>
                    <a:pt x="260" y="440"/>
                  </a:lnTo>
                  <a:lnTo>
                    <a:pt x="260" y="436"/>
                  </a:lnTo>
                  <a:lnTo>
                    <a:pt x="268" y="416"/>
                  </a:lnTo>
                  <a:lnTo>
                    <a:pt x="266" y="402"/>
                  </a:lnTo>
                  <a:lnTo>
                    <a:pt x="242" y="397"/>
                  </a:lnTo>
                  <a:lnTo>
                    <a:pt x="226" y="387"/>
                  </a:lnTo>
                  <a:lnTo>
                    <a:pt x="233" y="381"/>
                  </a:lnTo>
                  <a:lnTo>
                    <a:pt x="233" y="367"/>
                  </a:lnTo>
                  <a:lnTo>
                    <a:pt x="240" y="367"/>
                  </a:lnTo>
                  <a:lnTo>
                    <a:pt x="240" y="357"/>
                  </a:lnTo>
                  <a:lnTo>
                    <a:pt x="249" y="357"/>
                  </a:lnTo>
                  <a:lnTo>
                    <a:pt x="249" y="361"/>
                  </a:lnTo>
                  <a:lnTo>
                    <a:pt x="289" y="361"/>
                  </a:lnTo>
                  <a:lnTo>
                    <a:pt x="289" y="357"/>
                  </a:lnTo>
                  <a:lnTo>
                    <a:pt x="312" y="356"/>
                  </a:lnTo>
                  <a:lnTo>
                    <a:pt x="312" y="345"/>
                  </a:lnTo>
                  <a:lnTo>
                    <a:pt x="328" y="341"/>
                  </a:lnTo>
                  <a:lnTo>
                    <a:pt x="337" y="341"/>
                  </a:lnTo>
                  <a:lnTo>
                    <a:pt x="353" y="331"/>
                  </a:lnTo>
                  <a:lnTo>
                    <a:pt x="360" y="335"/>
                  </a:lnTo>
                  <a:lnTo>
                    <a:pt x="361" y="340"/>
                  </a:lnTo>
                  <a:lnTo>
                    <a:pt x="368" y="335"/>
                  </a:lnTo>
                  <a:lnTo>
                    <a:pt x="368" y="330"/>
                  </a:lnTo>
                  <a:lnTo>
                    <a:pt x="376" y="325"/>
                  </a:lnTo>
                  <a:lnTo>
                    <a:pt x="376" y="319"/>
                  </a:lnTo>
                  <a:lnTo>
                    <a:pt x="393" y="325"/>
                  </a:lnTo>
                  <a:lnTo>
                    <a:pt x="400" y="330"/>
                  </a:lnTo>
                  <a:lnTo>
                    <a:pt x="416" y="315"/>
                  </a:lnTo>
                  <a:lnTo>
                    <a:pt x="425" y="314"/>
                  </a:lnTo>
                  <a:lnTo>
                    <a:pt x="423" y="289"/>
                  </a:lnTo>
                  <a:lnTo>
                    <a:pt x="415" y="285"/>
                  </a:lnTo>
                  <a:lnTo>
                    <a:pt x="439" y="285"/>
                  </a:lnTo>
                  <a:lnTo>
                    <a:pt x="439" y="275"/>
                  </a:lnTo>
                  <a:lnTo>
                    <a:pt x="422" y="265"/>
                  </a:lnTo>
                  <a:lnTo>
                    <a:pt x="422" y="260"/>
                  </a:lnTo>
                  <a:lnTo>
                    <a:pt x="404" y="250"/>
                  </a:lnTo>
                  <a:lnTo>
                    <a:pt x="420" y="245"/>
                  </a:lnTo>
                  <a:lnTo>
                    <a:pt x="445" y="245"/>
                  </a:lnTo>
                  <a:lnTo>
                    <a:pt x="453" y="240"/>
                  </a:lnTo>
                  <a:lnTo>
                    <a:pt x="461" y="230"/>
                  </a:lnTo>
                  <a:lnTo>
                    <a:pt x="476" y="214"/>
                  </a:lnTo>
                  <a:lnTo>
                    <a:pt x="475" y="196"/>
                  </a:lnTo>
                  <a:lnTo>
                    <a:pt x="466" y="186"/>
                  </a:lnTo>
                  <a:lnTo>
                    <a:pt x="482" y="186"/>
                  </a:lnTo>
                  <a:lnTo>
                    <a:pt x="482" y="170"/>
                  </a:lnTo>
                  <a:lnTo>
                    <a:pt x="474" y="165"/>
                  </a:lnTo>
                  <a:lnTo>
                    <a:pt x="474" y="161"/>
                  </a:lnTo>
                  <a:lnTo>
                    <a:pt x="465" y="161"/>
                  </a:lnTo>
                  <a:lnTo>
                    <a:pt x="465" y="155"/>
                  </a:lnTo>
                  <a:lnTo>
                    <a:pt x="458" y="155"/>
                  </a:lnTo>
                  <a:lnTo>
                    <a:pt x="456" y="151"/>
                  </a:lnTo>
                  <a:lnTo>
                    <a:pt x="474" y="145"/>
                  </a:lnTo>
                  <a:lnTo>
                    <a:pt x="472" y="141"/>
                  </a:lnTo>
                  <a:lnTo>
                    <a:pt x="488" y="131"/>
                  </a:lnTo>
                  <a:lnTo>
                    <a:pt x="488" y="125"/>
                  </a:lnTo>
                  <a:lnTo>
                    <a:pt x="472" y="127"/>
                  </a:lnTo>
                  <a:lnTo>
                    <a:pt x="448" y="116"/>
                  </a:lnTo>
                  <a:lnTo>
                    <a:pt x="448" y="112"/>
                  </a:lnTo>
                  <a:lnTo>
                    <a:pt x="455" y="111"/>
                  </a:lnTo>
                  <a:lnTo>
                    <a:pt x="464" y="116"/>
                  </a:lnTo>
                  <a:lnTo>
                    <a:pt x="471" y="111"/>
                  </a:lnTo>
                  <a:lnTo>
                    <a:pt x="479" y="101"/>
                  </a:lnTo>
                  <a:lnTo>
                    <a:pt x="462" y="96"/>
                  </a:lnTo>
                  <a:lnTo>
                    <a:pt x="462" y="86"/>
                  </a:lnTo>
                  <a:lnTo>
                    <a:pt x="453" y="86"/>
                  </a:lnTo>
                  <a:lnTo>
                    <a:pt x="446" y="82"/>
                  </a:lnTo>
                  <a:lnTo>
                    <a:pt x="445" y="78"/>
                  </a:lnTo>
                  <a:lnTo>
                    <a:pt x="469" y="76"/>
                  </a:lnTo>
                  <a:lnTo>
                    <a:pt x="469" y="72"/>
                  </a:lnTo>
                  <a:lnTo>
                    <a:pt x="478" y="66"/>
                  </a:lnTo>
                  <a:lnTo>
                    <a:pt x="469" y="66"/>
                  </a:lnTo>
                  <a:lnTo>
                    <a:pt x="476" y="62"/>
                  </a:lnTo>
                  <a:lnTo>
                    <a:pt x="485" y="66"/>
                  </a:lnTo>
                  <a:lnTo>
                    <a:pt x="485" y="62"/>
                  </a:lnTo>
                  <a:lnTo>
                    <a:pt x="494" y="66"/>
                  </a:lnTo>
                  <a:lnTo>
                    <a:pt x="502" y="66"/>
                  </a:lnTo>
                  <a:lnTo>
                    <a:pt x="518" y="60"/>
                  </a:lnTo>
                  <a:lnTo>
                    <a:pt x="525" y="60"/>
                  </a:lnTo>
                  <a:lnTo>
                    <a:pt x="517" y="56"/>
                  </a:lnTo>
                  <a:lnTo>
                    <a:pt x="525" y="56"/>
                  </a:lnTo>
                  <a:lnTo>
                    <a:pt x="525" y="50"/>
                  </a:lnTo>
                  <a:lnTo>
                    <a:pt x="541" y="50"/>
                  </a:lnTo>
                  <a:lnTo>
                    <a:pt x="533" y="26"/>
                  </a:lnTo>
                  <a:lnTo>
                    <a:pt x="540" y="26"/>
                  </a:lnTo>
                  <a:lnTo>
                    <a:pt x="540" y="21"/>
                  </a:lnTo>
                  <a:lnTo>
                    <a:pt x="548" y="11"/>
                  </a:lnTo>
                  <a:lnTo>
                    <a:pt x="547" y="6"/>
                  </a:lnTo>
                  <a:lnTo>
                    <a:pt x="564" y="6"/>
                  </a:lnTo>
                  <a:lnTo>
                    <a:pt x="605" y="10"/>
                  </a:lnTo>
                  <a:lnTo>
                    <a:pt x="613" y="10"/>
                  </a:lnTo>
                  <a:lnTo>
                    <a:pt x="612" y="4"/>
                  </a:lnTo>
                  <a:lnTo>
                    <a:pt x="620" y="0"/>
                  </a:lnTo>
                  <a:lnTo>
                    <a:pt x="620" y="4"/>
                  </a:lnTo>
                  <a:lnTo>
                    <a:pt x="629" y="10"/>
                  </a:lnTo>
                  <a:lnTo>
                    <a:pt x="629" y="20"/>
                  </a:lnTo>
                  <a:lnTo>
                    <a:pt x="645" y="19"/>
                  </a:lnTo>
                  <a:lnTo>
                    <a:pt x="662" y="29"/>
                  </a:lnTo>
                  <a:lnTo>
                    <a:pt x="671" y="33"/>
                  </a:lnTo>
                  <a:lnTo>
                    <a:pt x="678" y="33"/>
                  </a:lnTo>
                  <a:lnTo>
                    <a:pt x="680" y="39"/>
                  </a:lnTo>
                  <a:lnTo>
                    <a:pt x="664" y="49"/>
                  </a:lnTo>
                  <a:lnTo>
                    <a:pt x="646" y="49"/>
                  </a:lnTo>
                  <a:lnTo>
                    <a:pt x="639" y="53"/>
                  </a:lnTo>
                  <a:lnTo>
                    <a:pt x="639" y="59"/>
                  </a:lnTo>
                  <a:lnTo>
                    <a:pt x="664" y="59"/>
                  </a:lnTo>
                  <a:lnTo>
                    <a:pt x="664" y="63"/>
                  </a:lnTo>
                  <a:lnTo>
                    <a:pt x="680" y="63"/>
                  </a:lnTo>
                  <a:lnTo>
                    <a:pt x="688" y="67"/>
                  </a:lnTo>
                  <a:lnTo>
                    <a:pt x="688" y="73"/>
                  </a:lnTo>
                  <a:lnTo>
                    <a:pt x="681" y="78"/>
                  </a:lnTo>
                  <a:lnTo>
                    <a:pt x="664" y="78"/>
                  </a:lnTo>
                  <a:lnTo>
                    <a:pt x="665" y="93"/>
                  </a:lnTo>
                  <a:lnTo>
                    <a:pt x="656" y="98"/>
                  </a:lnTo>
                  <a:lnTo>
                    <a:pt x="649" y="114"/>
                  </a:lnTo>
                  <a:lnTo>
                    <a:pt x="690" y="112"/>
                  </a:lnTo>
                  <a:lnTo>
                    <a:pt x="705" y="102"/>
                  </a:lnTo>
                  <a:lnTo>
                    <a:pt x="714" y="106"/>
                  </a:lnTo>
                  <a:lnTo>
                    <a:pt x="707" y="116"/>
                  </a:lnTo>
                  <a:lnTo>
                    <a:pt x="714" y="116"/>
                  </a:lnTo>
                  <a:lnTo>
                    <a:pt x="723" y="127"/>
                  </a:lnTo>
                  <a:lnTo>
                    <a:pt x="731" y="131"/>
                  </a:lnTo>
                  <a:lnTo>
                    <a:pt x="756" y="127"/>
                  </a:lnTo>
                  <a:lnTo>
                    <a:pt x="763" y="116"/>
                  </a:lnTo>
                  <a:lnTo>
                    <a:pt x="756" y="116"/>
                  </a:lnTo>
                  <a:lnTo>
                    <a:pt x="754" y="111"/>
                  </a:lnTo>
                  <a:lnTo>
                    <a:pt x="779" y="111"/>
                  </a:lnTo>
                  <a:lnTo>
                    <a:pt x="779" y="115"/>
                  </a:lnTo>
                  <a:lnTo>
                    <a:pt x="803" y="115"/>
                  </a:lnTo>
                  <a:lnTo>
                    <a:pt x="805" y="125"/>
                  </a:lnTo>
                  <a:lnTo>
                    <a:pt x="796" y="125"/>
                  </a:lnTo>
                  <a:lnTo>
                    <a:pt x="788" y="131"/>
                  </a:lnTo>
                  <a:lnTo>
                    <a:pt x="796" y="135"/>
                  </a:lnTo>
                  <a:lnTo>
                    <a:pt x="798" y="160"/>
                  </a:lnTo>
                  <a:lnTo>
                    <a:pt x="806" y="160"/>
                  </a:lnTo>
                  <a:lnTo>
                    <a:pt x="798" y="165"/>
                  </a:lnTo>
                  <a:lnTo>
                    <a:pt x="815" y="170"/>
                  </a:lnTo>
                  <a:lnTo>
                    <a:pt x="822" y="170"/>
                  </a:lnTo>
                  <a:lnTo>
                    <a:pt x="831" y="174"/>
                  </a:lnTo>
                  <a:lnTo>
                    <a:pt x="831" y="178"/>
                  </a:lnTo>
                  <a:lnTo>
                    <a:pt x="815" y="188"/>
                  </a:lnTo>
                  <a:lnTo>
                    <a:pt x="824" y="188"/>
                  </a:lnTo>
                  <a:lnTo>
                    <a:pt x="848" y="194"/>
                  </a:lnTo>
                  <a:lnTo>
                    <a:pt x="848" y="209"/>
                  </a:lnTo>
                  <a:lnTo>
                    <a:pt x="841" y="209"/>
                  </a:lnTo>
                  <a:lnTo>
                    <a:pt x="848" y="213"/>
                  </a:lnTo>
                  <a:lnTo>
                    <a:pt x="857" y="213"/>
                  </a:lnTo>
                  <a:lnTo>
                    <a:pt x="857" y="233"/>
                  </a:lnTo>
                  <a:lnTo>
                    <a:pt x="834" y="233"/>
                  </a:lnTo>
                  <a:lnTo>
                    <a:pt x="825" y="239"/>
                  </a:lnTo>
                  <a:lnTo>
                    <a:pt x="834" y="247"/>
                  </a:lnTo>
                  <a:lnTo>
                    <a:pt x="858" y="247"/>
                  </a:lnTo>
                  <a:lnTo>
                    <a:pt x="874" y="233"/>
                  </a:lnTo>
                  <a:lnTo>
                    <a:pt x="890" y="227"/>
                  </a:lnTo>
                  <a:lnTo>
                    <a:pt x="890" y="217"/>
                  </a:lnTo>
                  <a:lnTo>
                    <a:pt x="897" y="223"/>
                  </a:lnTo>
                  <a:lnTo>
                    <a:pt x="906" y="217"/>
                  </a:lnTo>
                  <a:lnTo>
                    <a:pt x="930" y="222"/>
                  </a:lnTo>
                  <a:lnTo>
                    <a:pt x="946" y="232"/>
                  </a:lnTo>
                  <a:lnTo>
                    <a:pt x="1011" y="230"/>
                  </a:lnTo>
                  <a:lnTo>
                    <a:pt x="1019" y="226"/>
                  </a:lnTo>
                  <a:lnTo>
                    <a:pt x="1035" y="230"/>
                  </a:lnTo>
                  <a:lnTo>
                    <a:pt x="1037" y="259"/>
                  </a:lnTo>
                  <a:lnTo>
                    <a:pt x="1077" y="263"/>
                  </a:lnTo>
                  <a:lnTo>
                    <a:pt x="1077" y="269"/>
                  </a:lnTo>
                  <a:lnTo>
                    <a:pt x="1070" y="273"/>
                  </a:lnTo>
                  <a:lnTo>
                    <a:pt x="1070" y="283"/>
                  </a:lnTo>
                  <a:lnTo>
                    <a:pt x="1063" y="294"/>
                  </a:lnTo>
                  <a:lnTo>
                    <a:pt x="1071" y="294"/>
                  </a:lnTo>
                  <a:lnTo>
                    <a:pt x="1078" y="304"/>
                  </a:lnTo>
                  <a:lnTo>
                    <a:pt x="1087" y="304"/>
                  </a:lnTo>
                  <a:lnTo>
                    <a:pt x="1096" y="314"/>
                  </a:lnTo>
                  <a:lnTo>
                    <a:pt x="1096" y="318"/>
                  </a:lnTo>
                  <a:lnTo>
                    <a:pt x="1104" y="318"/>
                  </a:lnTo>
                  <a:close/>
                </a:path>
              </a:pathLst>
            </a:custGeom>
            <a:solidFill>
              <a:srgbClr val="FFDA65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1301750" y="3101975"/>
              <a:ext cx="963613" cy="950913"/>
            </a:xfrm>
            <a:custGeom>
              <a:avLst/>
              <a:gdLst>
                <a:gd name="T0" fmla="*/ 309 w 607"/>
                <a:gd name="T1" fmla="*/ 533 h 599"/>
                <a:gd name="T2" fmla="*/ 252 w 607"/>
                <a:gd name="T3" fmla="*/ 534 h 599"/>
                <a:gd name="T4" fmla="*/ 222 w 607"/>
                <a:gd name="T5" fmla="*/ 564 h 599"/>
                <a:gd name="T6" fmla="*/ 215 w 607"/>
                <a:gd name="T7" fmla="*/ 574 h 599"/>
                <a:gd name="T8" fmla="*/ 159 w 607"/>
                <a:gd name="T9" fmla="*/ 585 h 599"/>
                <a:gd name="T10" fmla="*/ 111 w 607"/>
                <a:gd name="T11" fmla="*/ 582 h 599"/>
                <a:gd name="T12" fmla="*/ 62 w 607"/>
                <a:gd name="T13" fmla="*/ 582 h 599"/>
                <a:gd name="T14" fmla="*/ 68 w 607"/>
                <a:gd name="T15" fmla="*/ 534 h 599"/>
                <a:gd name="T16" fmla="*/ 68 w 607"/>
                <a:gd name="T17" fmla="*/ 528 h 599"/>
                <a:gd name="T18" fmla="*/ 67 w 607"/>
                <a:gd name="T19" fmla="*/ 504 h 599"/>
                <a:gd name="T20" fmla="*/ 9 w 607"/>
                <a:gd name="T21" fmla="*/ 481 h 599"/>
                <a:gd name="T22" fmla="*/ 32 w 607"/>
                <a:gd name="T23" fmla="*/ 446 h 599"/>
                <a:gd name="T24" fmla="*/ 38 w 607"/>
                <a:gd name="T25" fmla="*/ 417 h 599"/>
                <a:gd name="T26" fmla="*/ 61 w 607"/>
                <a:gd name="T27" fmla="*/ 387 h 599"/>
                <a:gd name="T28" fmla="*/ 100 w 607"/>
                <a:gd name="T29" fmla="*/ 353 h 599"/>
                <a:gd name="T30" fmla="*/ 90 w 607"/>
                <a:gd name="T31" fmla="*/ 328 h 599"/>
                <a:gd name="T32" fmla="*/ 32 w 607"/>
                <a:gd name="T33" fmla="*/ 281 h 599"/>
                <a:gd name="T34" fmla="*/ 38 w 607"/>
                <a:gd name="T35" fmla="*/ 242 h 599"/>
                <a:gd name="T36" fmla="*/ 78 w 607"/>
                <a:gd name="T37" fmla="*/ 240 h 599"/>
                <a:gd name="T38" fmla="*/ 62 w 607"/>
                <a:gd name="T39" fmla="*/ 232 h 599"/>
                <a:gd name="T40" fmla="*/ 75 w 607"/>
                <a:gd name="T41" fmla="*/ 173 h 599"/>
                <a:gd name="T42" fmla="*/ 130 w 607"/>
                <a:gd name="T43" fmla="*/ 161 h 599"/>
                <a:gd name="T44" fmla="*/ 193 w 607"/>
                <a:gd name="T45" fmla="*/ 158 h 599"/>
                <a:gd name="T46" fmla="*/ 209 w 607"/>
                <a:gd name="T47" fmla="*/ 154 h 599"/>
                <a:gd name="T48" fmla="*/ 248 w 607"/>
                <a:gd name="T49" fmla="*/ 142 h 599"/>
                <a:gd name="T50" fmla="*/ 280 w 607"/>
                <a:gd name="T51" fmla="*/ 127 h 599"/>
                <a:gd name="T52" fmla="*/ 310 w 607"/>
                <a:gd name="T53" fmla="*/ 102 h 599"/>
                <a:gd name="T54" fmla="*/ 300 w 607"/>
                <a:gd name="T55" fmla="*/ 57 h 599"/>
                <a:gd name="T56" fmla="*/ 323 w 607"/>
                <a:gd name="T57" fmla="*/ 33 h 599"/>
                <a:gd name="T58" fmla="*/ 330 w 607"/>
                <a:gd name="T59" fmla="*/ 17 h 599"/>
                <a:gd name="T60" fmla="*/ 425 w 607"/>
                <a:gd name="T61" fmla="*/ 0 h 599"/>
                <a:gd name="T62" fmla="*/ 443 w 607"/>
                <a:gd name="T63" fmla="*/ 29 h 599"/>
                <a:gd name="T64" fmla="*/ 467 w 607"/>
                <a:gd name="T65" fmla="*/ 43 h 599"/>
                <a:gd name="T66" fmla="*/ 492 w 607"/>
                <a:gd name="T67" fmla="*/ 47 h 599"/>
                <a:gd name="T68" fmla="*/ 509 w 607"/>
                <a:gd name="T69" fmla="*/ 66 h 599"/>
                <a:gd name="T70" fmla="*/ 509 w 607"/>
                <a:gd name="T71" fmla="*/ 76 h 599"/>
                <a:gd name="T72" fmla="*/ 549 w 607"/>
                <a:gd name="T73" fmla="*/ 80 h 599"/>
                <a:gd name="T74" fmla="*/ 598 w 607"/>
                <a:gd name="T75" fmla="*/ 83 h 599"/>
                <a:gd name="T76" fmla="*/ 600 w 607"/>
                <a:gd name="T77" fmla="*/ 108 h 599"/>
                <a:gd name="T78" fmla="*/ 584 w 607"/>
                <a:gd name="T79" fmla="*/ 119 h 599"/>
                <a:gd name="T80" fmla="*/ 585 w 607"/>
                <a:gd name="T81" fmla="*/ 138 h 599"/>
                <a:gd name="T82" fmla="*/ 594 w 607"/>
                <a:gd name="T83" fmla="*/ 158 h 599"/>
                <a:gd name="T84" fmla="*/ 602 w 607"/>
                <a:gd name="T85" fmla="*/ 167 h 599"/>
                <a:gd name="T86" fmla="*/ 574 w 607"/>
                <a:gd name="T87" fmla="*/ 213 h 599"/>
                <a:gd name="T88" fmla="*/ 431 w 607"/>
                <a:gd name="T89" fmla="*/ 255 h 599"/>
                <a:gd name="T90" fmla="*/ 391 w 607"/>
                <a:gd name="T91" fmla="*/ 266 h 599"/>
                <a:gd name="T92" fmla="*/ 385 w 607"/>
                <a:gd name="T93" fmla="*/ 301 h 599"/>
                <a:gd name="T94" fmla="*/ 398 w 607"/>
                <a:gd name="T95" fmla="*/ 403 h 599"/>
                <a:gd name="T96" fmla="*/ 422 w 607"/>
                <a:gd name="T97" fmla="*/ 407 h 599"/>
                <a:gd name="T98" fmla="*/ 431 w 607"/>
                <a:gd name="T99" fmla="*/ 417 h 599"/>
                <a:gd name="T100" fmla="*/ 448 w 607"/>
                <a:gd name="T101" fmla="*/ 441 h 599"/>
                <a:gd name="T102" fmla="*/ 433 w 607"/>
                <a:gd name="T103" fmla="*/ 452 h 599"/>
                <a:gd name="T104" fmla="*/ 418 w 607"/>
                <a:gd name="T105" fmla="*/ 462 h 599"/>
                <a:gd name="T106" fmla="*/ 395 w 607"/>
                <a:gd name="T107" fmla="*/ 501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7" h="599">
                  <a:moveTo>
                    <a:pt x="388" y="507"/>
                  </a:moveTo>
                  <a:lnTo>
                    <a:pt x="381" y="511"/>
                  </a:lnTo>
                  <a:lnTo>
                    <a:pt x="309" y="533"/>
                  </a:lnTo>
                  <a:lnTo>
                    <a:pt x="301" y="533"/>
                  </a:lnTo>
                  <a:lnTo>
                    <a:pt x="261" y="538"/>
                  </a:lnTo>
                  <a:lnTo>
                    <a:pt x="252" y="534"/>
                  </a:lnTo>
                  <a:lnTo>
                    <a:pt x="252" y="538"/>
                  </a:lnTo>
                  <a:lnTo>
                    <a:pt x="229" y="559"/>
                  </a:lnTo>
                  <a:lnTo>
                    <a:pt x="222" y="564"/>
                  </a:lnTo>
                  <a:lnTo>
                    <a:pt x="222" y="569"/>
                  </a:lnTo>
                  <a:lnTo>
                    <a:pt x="215" y="569"/>
                  </a:lnTo>
                  <a:lnTo>
                    <a:pt x="215" y="574"/>
                  </a:lnTo>
                  <a:lnTo>
                    <a:pt x="192" y="599"/>
                  </a:lnTo>
                  <a:lnTo>
                    <a:pt x="168" y="589"/>
                  </a:lnTo>
                  <a:lnTo>
                    <a:pt x="159" y="585"/>
                  </a:lnTo>
                  <a:lnTo>
                    <a:pt x="159" y="580"/>
                  </a:lnTo>
                  <a:lnTo>
                    <a:pt x="143" y="585"/>
                  </a:lnTo>
                  <a:lnTo>
                    <a:pt x="111" y="582"/>
                  </a:lnTo>
                  <a:lnTo>
                    <a:pt x="103" y="576"/>
                  </a:lnTo>
                  <a:lnTo>
                    <a:pt x="87" y="582"/>
                  </a:lnTo>
                  <a:lnTo>
                    <a:pt x="62" y="582"/>
                  </a:lnTo>
                  <a:lnTo>
                    <a:pt x="54" y="563"/>
                  </a:lnTo>
                  <a:lnTo>
                    <a:pt x="70" y="563"/>
                  </a:lnTo>
                  <a:lnTo>
                    <a:pt x="68" y="534"/>
                  </a:lnTo>
                  <a:lnTo>
                    <a:pt x="60" y="534"/>
                  </a:lnTo>
                  <a:lnTo>
                    <a:pt x="60" y="528"/>
                  </a:lnTo>
                  <a:lnTo>
                    <a:pt x="68" y="528"/>
                  </a:lnTo>
                  <a:lnTo>
                    <a:pt x="68" y="524"/>
                  </a:lnTo>
                  <a:lnTo>
                    <a:pt x="51" y="514"/>
                  </a:lnTo>
                  <a:lnTo>
                    <a:pt x="67" y="504"/>
                  </a:lnTo>
                  <a:lnTo>
                    <a:pt x="51" y="500"/>
                  </a:lnTo>
                  <a:lnTo>
                    <a:pt x="18" y="481"/>
                  </a:lnTo>
                  <a:lnTo>
                    <a:pt x="9" y="481"/>
                  </a:lnTo>
                  <a:lnTo>
                    <a:pt x="0" y="466"/>
                  </a:lnTo>
                  <a:lnTo>
                    <a:pt x="32" y="466"/>
                  </a:lnTo>
                  <a:lnTo>
                    <a:pt x="32" y="446"/>
                  </a:lnTo>
                  <a:lnTo>
                    <a:pt x="48" y="442"/>
                  </a:lnTo>
                  <a:lnTo>
                    <a:pt x="47" y="422"/>
                  </a:lnTo>
                  <a:lnTo>
                    <a:pt x="38" y="417"/>
                  </a:lnTo>
                  <a:lnTo>
                    <a:pt x="38" y="393"/>
                  </a:lnTo>
                  <a:lnTo>
                    <a:pt x="61" y="392"/>
                  </a:lnTo>
                  <a:lnTo>
                    <a:pt x="61" y="387"/>
                  </a:lnTo>
                  <a:lnTo>
                    <a:pt x="85" y="381"/>
                  </a:lnTo>
                  <a:lnTo>
                    <a:pt x="91" y="357"/>
                  </a:lnTo>
                  <a:lnTo>
                    <a:pt x="100" y="353"/>
                  </a:lnTo>
                  <a:lnTo>
                    <a:pt x="98" y="343"/>
                  </a:lnTo>
                  <a:lnTo>
                    <a:pt x="91" y="343"/>
                  </a:lnTo>
                  <a:lnTo>
                    <a:pt x="90" y="328"/>
                  </a:lnTo>
                  <a:lnTo>
                    <a:pt x="81" y="318"/>
                  </a:lnTo>
                  <a:lnTo>
                    <a:pt x="65" y="320"/>
                  </a:lnTo>
                  <a:lnTo>
                    <a:pt x="32" y="281"/>
                  </a:lnTo>
                  <a:lnTo>
                    <a:pt x="15" y="266"/>
                  </a:lnTo>
                  <a:lnTo>
                    <a:pt x="22" y="242"/>
                  </a:lnTo>
                  <a:lnTo>
                    <a:pt x="38" y="242"/>
                  </a:lnTo>
                  <a:lnTo>
                    <a:pt x="54" y="246"/>
                  </a:lnTo>
                  <a:lnTo>
                    <a:pt x="54" y="242"/>
                  </a:lnTo>
                  <a:lnTo>
                    <a:pt x="78" y="240"/>
                  </a:lnTo>
                  <a:lnTo>
                    <a:pt x="87" y="245"/>
                  </a:lnTo>
                  <a:lnTo>
                    <a:pt x="85" y="230"/>
                  </a:lnTo>
                  <a:lnTo>
                    <a:pt x="62" y="232"/>
                  </a:lnTo>
                  <a:lnTo>
                    <a:pt x="61" y="226"/>
                  </a:lnTo>
                  <a:lnTo>
                    <a:pt x="54" y="226"/>
                  </a:lnTo>
                  <a:lnTo>
                    <a:pt x="75" y="173"/>
                  </a:lnTo>
                  <a:lnTo>
                    <a:pt x="123" y="176"/>
                  </a:lnTo>
                  <a:lnTo>
                    <a:pt x="123" y="165"/>
                  </a:lnTo>
                  <a:lnTo>
                    <a:pt x="130" y="161"/>
                  </a:lnTo>
                  <a:lnTo>
                    <a:pt x="137" y="151"/>
                  </a:lnTo>
                  <a:lnTo>
                    <a:pt x="178" y="154"/>
                  </a:lnTo>
                  <a:lnTo>
                    <a:pt x="193" y="158"/>
                  </a:lnTo>
                  <a:lnTo>
                    <a:pt x="193" y="154"/>
                  </a:lnTo>
                  <a:lnTo>
                    <a:pt x="201" y="148"/>
                  </a:lnTo>
                  <a:lnTo>
                    <a:pt x="209" y="154"/>
                  </a:lnTo>
                  <a:lnTo>
                    <a:pt x="209" y="158"/>
                  </a:lnTo>
                  <a:lnTo>
                    <a:pt x="250" y="163"/>
                  </a:lnTo>
                  <a:lnTo>
                    <a:pt x="248" y="142"/>
                  </a:lnTo>
                  <a:lnTo>
                    <a:pt x="257" y="138"/>
                  </a:lnTo>
                  <a:lnTo>
                    <a:pt x="255" y="128"/>
                  </a:lnTo>
                  <a:lnTo>
                    <a:pt x="280" y="127"/>
                  </a:lnTo>
                  <a:lnTo>
                    <a:pt x="303" y="116"/>
                  </a:lnTo>
                  <a:lnTo>
                    <a:pt x="303" y="106"/>
                  </a:lnTo>
                  <a:lnTo>
                    <a:pt x="310" y="102"/>
                  </a:lnTo>
                  <a:lnTo>
                    <a:pt x="310" y="86"/>
                  </a:lnTo>
                  <a:lnTo>
                    <a:pt x="301" y="72"/>
                  </a:lnTo>
                  <a:lnTo>
                    <a:pt x="300" y="57"/>
                  </a:lnTo>
                  <a:lnTo>
                    <a:pt x="316" y="47"/>
                  </a:lnTo>
                  <a:lnTo>
                    <a:pt x="323" y="37"/>
                  </a:lnTo>
                  <a:lnTo>
                    <a:pt x="323" y="33"/>
                  </a:lnTo>
                  <a:lnTo>
                    <a:pt x="314" y="33"/>
                  </a:lnTo>
                  <a:lnTo>
                    <a:pt x="323" y="27"/>
                  </a:lnTo>
                  <a:lnTo>
                    <a:pt x="330" y="17"/>
                  </a:lnTo>
                  <a:lnTo>
                    <a:pt x="337" y="13"/>
                  </a:lnTo>
                  <a:lnTo>
                    <a:pt x="409" y="10"/>
                  </a:lnTo>
                  <a:lnTo>
                    <a:pt x="425" y="0"/>
                  </a:lnTo>
                  <a:lnTo>
                    <a:pt x="425" y="10"/>
                  </a:lnTo>
                  <a:lnTo>
                    <a:pt x="443" y="24"/>
                  </a:lnTo>
                  <a:lnTo>
                    <a:pt x="443" y="29"/>
                  </a:lnTo>
                  <a:lnTo>
                    <a:pt x="451" y="39"/>
                  </a:lnTo>
                  <a:lnTo>
                    <a:pt x="460" y="43"/>
                  </a:lnTo>
                  <a:lnTo>
                    <a:pt x="467" y="43"/>
                  </a:lnTo>
                  <a:lnTo>
                    <a:pt x="483" y="37"/>
                  </a:lnTo>
                  <a:lnTo>
                    <a:pt x="492" y="43"/>
                  </a:lnTo>
                  <a:lnTo>
                    <a:pt x="492" y="47"/>
                  </a:lnTo>
                  <a:lnTo>
                    <a:pt x="523" y="46"/>
                  </a:lnTo>
                  <a:lnTo>
                    <a:pt x="525" y="56"/>
                  </a:lnTo>
                  <a:lnTo>
                    <a:pt x="509" y="66"/>
                  </a:lnTo>
                  <a:lnTo>
                    <a:pt x="509" y="72"/>
                  </a:lnTo>
                  <a:lnTo>
                    <a:pt x="502" y="72"/>
                  </a:lnTo>
                  <a:lnTo>
                    <a:pt x="509" y="76"/>
                  </a:lnTo>
                  <a:lnTo>
                    <a:pt x="517" y="76"/>
                  </a:lnTo>
                  <a:lnTo>
                    <a:pt x="533" y="80"/>
                  </a:lnTo>
                  <a:lnTo>
                    <a:pt x="549" y="80"/>
                  </a:lnTo>
                  <a:lnTo>
                    <a:pt x="558" y="75"/>
                  </a:lnTo>
                  <a:lnTo>
                    <a:pt x="566" y="85"/>
                  </a:lnTo>
                  <a:lnTo>
                    <a:pt x="598" y="83"/>
                  </a:lnTo>
                  <a:lnTo>
                    <a:pt x="607" y="79"/>
                  </a:lnTo>
                  <a:lnTo>
                    <a:pt x="607" y="98"/>
                  </a:lnTo>
                  <a:lnTo>
                    <a:pt x="600" y="108"/>
                  </a:lnTo>
                  <a:lnTo>
                    <a:pt x="591" y="109"/>
                  </a:lnTo>
                  <a:lnTo>
                    <a:pt x="592" y="114"/>
                  </a:lnTo>
                  <a:lnTo>
                    <a:pt x="584" y="119"/>
                  </a:lnTo>
                  <a:lnTo>
                    <a:pt x="584" y="124"/>
                  </a:lnTo>
                  <a:lnTo>
                    <a:pt x="577" y="129"/>
                  </a:lnTo>
                  <a:lnTo>
                    <a:pt x="585" y="138"/>
                  </a:lnTo>
                  <a:lnTo>
                    <a:pt x="585" y="144"/>
                  </a:lnTo>
                  <a:lnTo>
                    <a:pt x="594" y="142"/>
                  </a:lnTo>
                  <a:lnTo>
                    <a:pt x="594" y="158"/>
                  </a:lnTo>
                  <a:lnTo>
                    <a:pt x="587" y="163"/>
                  </a:lnTo>
                  <a:lnTo>
                    <a:pt x="595" y="168"/>
                  </a:lnTo>
                  <a:lnTo>
                    <a:pt x="602" y="167"/>
                  </a:lnTo>
                  <a:lnTo>
                    <a:pt x="604" y="197"/>
                  </a:lnTo>
                  <a:lnTo>
                    <a:pt x="597" y="197"/>
                  </a:lnTo>
                  <a:lnTo>
                    <a:pt x="574" y="213"/>
                  </a:lnTo>
                  <a:lnTo>
                    <a:pt x="525" y="213"/>
                  </a:lnTo>
                  <a:lnTo>
                    <a:pt x="493" y="229"/>
                  </a:lnTo>
                  <a:lnTo>
                    <a:pt x="431" y="255"/>
                  </a:lnTo>
                  <a:lnTo>
                    <a:pt x="431" y="260"/>
                  </a:lnTo>
                  <a:lnTo>
                    <a:pt x="399" y="260"/>
                  </a:lnTo>
                  <a:lnTo>
                    <a:pt x="391" y="266"/>
                  </a:lnTo>
                  <a:lnTo>
                    <a:pt x="392" y="285"/>
                  </a:lnTo>
                  <a:lnTo>
                    <a:pt x="385" y="291"/>
                  </a:lnTo>
                  <a:lnTo>
                    <a:pt x="385" y="301"/>
                  </a:lnTo>
                  <a:lnTo>
                    <a:pt x="369" y="311"/>
                  </a:lnTo>
                  <a:lnTo>
                    <a:pt x="398" y="399"/>
                  </a:lnTo>
                  <a:lnTo>
                    <a:pt x="398" y="403"/>
                  </a:lnTo>
                  <a:lnTo>
                    <a:pt x="407" y="413"/>
                  </a:lnTo>
                  <a:lnTo>
                    <a:pt x="415" y="413"/>
                  </a:lnTo>
                  <a:lnTo>
                    <a:pt x="422" y="407"/>
                  </a:lnTo>
                  <a:lnTo>
                    <a:pt x="431" y="407"/>
                  </a:lnTo>
                  <a:lnTo>
                    <a:pt x="438" y="412"/>
                  </a:lnTo>
                  <a:lnTo>
                    <a:pt x="431" y="417"/>
                  </a:lnTo>
                  <a:lnTo>
                    <a:pt x="431" y="426"/>
                  </a:lnTo>
                  <a:lnTo>
                    <a:pt x="448" y="436"/>
                  </a:lnTo>
                  <a:lnTo>
                    <a:pt x="448" y="441"/>
                  </a:lnTo>
                  <a:lnTo>
                    <a:pt x="441" y="446"/>
                  </a:lnTo>
                  <a:lnTo>
                    <a:pt x="441" y="451"/>
                  </a:lnTo>
                  <a:lnTo>
                    <a:pt x="433" y="452"/>
                  </a:lnTo>
                  <a:lnTo>
                    <a:pt x="434" y="456"/>
                  </a:lnTo>
                  <a:lnTo>
                    <a:pt x="425" y="456"/>
                  </a:lnTo>
                  <a:lnTo>
                    <a:pt x="418" y="462"/>
                  </a:lnTo>
                  <a:lnTo>
                    <a:pt x="409" y="456"/>
                  </a:lnTo>
                  <a:lnTo>
                    <a:pt x="394" y="462"/>
                  </a:lnTo>
                  <a:lnTo>
                    <a:pt x="395" y="501"/>
                  </a:lnTo>
                  <a:lnTo>
                    <a:pt x="388" y="507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6018213" y="3186113"/>
              <a:ext cx="1574800" cy="1090613"/>
            </a:xfrm>
            <a:custGeom>
              <a:avLst/>
              <a:gdLst>
                <a:gd name="T0" fmla="*/ 470 w 992"/>
                <a:gd name="T1" fmla="*/ 609 h 687"/>
                <a:gd name="T2" fmla="*/ 461 w 992"/>
                <a:gd name="T3" fmla="*/ 634 h 687"/>
                <a:gd name="T4" fmla="*/ 461 w 992"/>
                <a:gd name="T5" fmla="*/ 652 h 687"/>
                <a:gd name="T6" fmla="*/ 389 w 992"/>
                <a:gd name="T7" fmla="*/ 663 h 687"/>
                <a:gd name="T8" fmla="*/ 365 w 992"/>
                <a:gd name="T9" fmla="*/ 657 h 687"/>
                <a:gd name="T10" fmla="*/ 324 w 992"/>
                <a:gd name="T11" fmla="*/ 652 h 687"/>
                <a:gd name="T12" fmla="*/ 301 w 992"/>
                <a:gd name="T13" fmla="*/ 671 h 687"/>
                <a:gd name="T14" fmla="*/ 236 w 992"/>
                <a:gd name="T15" fmla="*/ 687 h 687"/>
                <a:gd name="T16" fmla="*/ 203 w 992"/>
                <a:gd name="T17" fmla="*/ 657 h 687"/>
                <a:gd name="T18" fmla="*/ 212 w 992"/>
                <a:gd name="T19" fmla="*/ 632 h 687"/>
                <a:gd name="T20" fmla="*/ 196 w 992"/>
                <a:gd name="T21" fmla="*/ 618 h 687"/>
                <a:gd name="T22" fmla="*/ 131 w 992"/>
                <a:gd name="T23" fmla="*/ 549 h 687"/>
                <a:gd name="T24" fmla="*/ 74 w 992"/>
                <a:gd name="T25" fmla="*/ 524 h 687"/>
                <a:gd name="T26" fmla="*/ 58 w 992"/>
                <a:gd name="T27" fmla="*/ 510 h 687"/>
                <a:gd name="T28" fmla="*/ 18 w 992"/>
                <a:gd name="T29" fmla="*/ 471 h 687"/>
                <a:gd name="T30" fmla="*/ 18 w 992"/>
                <a:gd name="T31" fmla="*/ 435 h 687"/>
                <a:gd name="T32" fmla="*/ 25 w 992"/>
                <a:gd name="T33" fmla="*/ 416 h 687"/>
                <a:gd name="T34" fmla="*/ 74 w 992"/>
                <a:gd name="T35" fmla="*/ 411 h 687"/>
                <a:gd name="T36" fmla="*/ 105 w 992"/>
                <a:gd name="T37" fmla="*/ 385 h 687"/>
                <a:gd name="T38" fmla="*/ 162 w 992"/>
                <a:gd name="T39" fmla="*/ 370 h 687"/>
                <a:gd name="T40" fmla="*/ 195 w 992"/>
                <a:gd name="T41" fmla="*/ 354 h 687"/>
                <a:gd name="T42" fmla="*/ 195 w 992"/>
                <a:gd name="T43" fmla="*/ 336 h 687"/>
                <a:gd name="T44" fmla="*/ 170 w 992"/>
                <a:gd name="T45" fmla="*/ 275 h 687"/>
                <a:gd name="T46" fmla="*/ 193 w 992"/>
                <a:gd name="T47" fmla="*/ 226 h 687"/>
                <a:gd name="T48" fmla="*/ 153 w 992"/>
                <a:gd name="T49" fmla="*/ 196 h 687"/>
                <a:gd name="T50" fmla="*/ 144 w 992"/>
                <a:gd name="T51" fmla="*/ 143 h 687"/>
                <a:gd name="T52" fmla="*/ 193 w 992"/>
                <a:gd name="T53" fmla="*/ 102 h 687"/>
                <a:gd name="T54" fmla="*/ 234 w 992"/>
                <a:gd name="T55" fmla="*/ 48 h 687"/>
                <a:gd name="T56" fmla="*/ 363 w 992"/>
                <a:gd name="T57" fmla="*/ 10 h 687"/>
                <a:gd name="T58" fmla="*/ 419 w 992"/>
                <a:gd name="T59" fmla="*/ 25 h 687"/>
                <a:gd name="T60" fmla="*/ 500 w 992"/>
                <a:gd name="T61" fmla="*/ 78 h 687"/>
                <a:gd name="T62" fmla="*/ 549 w 992"/>
                <a:gd name="T63" fmla="*/ 87 h 687"/>
                <a:gd name="T64" fmla="*/ 614 w 992"/>
                <a:gd name="T65" fmla="*/ 65 h 687"/>
                <a:gd name="T66" fmla="*/ 663 w 992"/>
                <a:gd name="T67" fmla="*/ 71 h 687"/>
                <a:gd name="T68" fmla="*/ 686 w 992"/>
                <a:gd name="T69" fmla="*/ 108 h 687"/>
                <a:gd name="T70" fmla="*/ 709 w 992"/>
                <a:gd name="T71" fmla="*/ 146 h 687"/>
                <a:gd name="T72" fmla="*/ 756 w 992"/>
                <a:gd name="T73" fmla="*/ 163 h 687"/>
                <a:gd name="T74" fmla="*/ 765 w 992"/>
                <a:gd name="T75" fmla="*/ 193 h 687"/>
                <a:gd name="T76" fmla="*/ 804 w 992"/>
                <a:gd name="T77" fmla="*/ 226 h 687"/>
                <a:gd name="T78" fmla="*/ 843 w 992"/>
                <a:gd name="T79" fmla="*/ 269 h 687"/>
                <a:gd name="T80" fmla="*/ 874 w 992"/>
                <a:gd name="T81" fmla="*/ 311 h 687"/>
                <a:gd name="T82" fmla="*/ 933 w 992"/>
                <a:gd name="T83" fmla="*/ 297 h 687"/>
                <a:gd name="T84" fmla="*/ 925 w 992"/>
                <a:gd name="T85" fmla="*/ 337 h 687"/>
                <a:gd name="T86" fmla="*/ 900 w 992"/>
                <a:gd name="T87" fmla="*/ 370 h 687"/>
                <a:gd name="T88" fmla="*/ 925 w 992"/>
                <a:gd name="T89" fmla="*/ 415 h 687"/>
                <a:gd name="T90" fmla="*/ 975 w 992"/>
                <a:gd name="T91" fmla="*/ 464 h 687"/>
                <a:gd name="T92" fmla="*/ 910 w 992"/>
                <a:gd name="T93" fmla="*/ 468 h 687"/>
                <a:gd name="T94" fmla="*/ 895 w 992"/>
                <a:gd name="T95" fmla="*/ 497 h 687"/>
                <a:gd name="T96" fmla="*/ 823 w 992"/>
                <a:gd name="T97" fmla="*/ 506 h 687"/>
                <a:gd name="T98" fmla="*/ 742 w 992"/>
                <a:gd name="T99" fmla="*/ 480 h 687"/>
                <a:gd name="T100" fmla="*/ 653 w 992"/>
                <a:gd name="T101" fmla="*/ 497 h 687"/>
                <a:gd name="T102" fmla="*/ 637 w 992"/>
                <a:gd name="T103" fmla="*/ 521 h 687"/>
                <a:gd name="T104" fmla="*/ 614 w 992"/>
                <a:gd name="T105" fmla="*/ 517 h 687"/>
                <a:gd name="T106" fmla="*/ 517 w 992"/>
                <a:gd name="T107" fmla="*/ 530 h 687"/>
                <a:gd name="T108" fmla="*/ 526 w 992"/>
                <a:gd name="T109" fmla="*/ 579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92" h="687">
                  <a:moveTo>
                    <a:pt x="542" y="615"/>
                  </a:moveTo>
                  <a:lnTo>
                    <a:pt x="517" y="614"/>
                  </a:lnTo>
                  <a:lnTo>
                    <a:pt x="517" y="605"/>
                  </a:lnTo>
                  <a:lnTo>
                    <a:pt x="501" y="609"/>
                  </a:lnTo>
                  <a:lnTo>
                    <a:pt x="486" y="604"/>
                  </a:lnTo>
                  <a:lnTo>
                    <a:pt x="470" y="609"/>
                  </a:lnTo>
                  <a:lnTo>
                    <a:pt x="461" y="618"/>
                  </a:lnTo>
                  <a:lnTo>
                    <a:pt x="461" y="624"/>
                  </a:lnTo>
                  <a:lnTo>
                    <a:pt x="477" y="624"/>
                  </a:lnTo>
                  <a:lnTo>
                    <a:pt x="477" y="628"/>
                  </a:lnTo>
                  <a:lnTo>
                    <a:pt x="470" y="634"/>
                  </a:lnTo>
                  <a:lnTo>
                    <a:pt x="461" y="634"/>
                  </a:lnTo>
                  <a:lnTo>
                    <a:pt x="461" y="638"/>
                  </a:lnTo>
                  <a:lnTo>
                    <a:pt x="478" y="644"/>
                  </a:lnTo>
                  <a:lnTo>
                    <a:pt x="478" y="658"/>
                  </a:lnTo>
                  <a:lnTo>
                    <a:pt x="470" y="658"/>
                  </a:lnTo>
                  <a:lnTo>
                    <a:pt x="470" y="652"/>
                  </a:lnTo>
                  <a:lnTo>
                    <a:pt x="461" y="652"/>
                  </a:lnTo>
                  <a:lnTo>
                    <a:pt x="454" y="658"/>
                  </a:lnTo>
                  <a:lnTo>
                    <a:pt x="445" y="658"/>
                  </a:lnTo>
                  <a:lnTo>
                    <a:pt x="445" y="652"/>
                  </a:lnTo>
                  <a:lnTo>
                    <a:pt x="438" y="648"/>
                  </a:lnTo>
                  <a:lnTo>
                    <a:pt x="414" y="648"/>
                  </a:lnTo>
                  <a:lnTo>
                    <a:pt x="389" y="663"/>
                  </a:lnTo>
                  <a:lnTo>
                    <a:pt x="382" y="673"/>
                  </a:lnTo>
                  <a:lnTo>
                    <a:pt x="382" y="677"/>
                  </a:lnTo>
                  <a:lnTo>
                    <a:pt x="373" y="681"/>
                  </a:lnTo>
                  <a:lnTo>
                    <a:pt x="349" y="681"/>
                  </a:lnTo>
                  <a:lnTo>
                    <a:pt x="349" y="677"/>
                  </a:lnTo>
                  <a:lnTo>
                    <a:pt x="365" y="657"/>
                  </a:lnTo>
                  <a:lnTo>
                    <a:pt x="373" y="652"/>
                  </a:lnTo>
                  <a:lnTo>
                    <a:pt x="357" y="652"/>
                  </a:lnTo>
                  <a:lnTo>
                    <a:pt x="349" y="647"/>
                  </a:lnTo>
                  <a:lnTo>
                    <a:pt x="349" y="642"/>
                  </a:lnTo>
                  <a:lnTo>
                    <a:pt x="324" y="642"/>
                  </a:lnTo>
                  <a:lnTo>
                    <a:pt x="324" y="652"/>
                  </a:lnTo>
                  <a:lnTo>
                    <a:pt x="317" y="657"/>
                  </a:lnTo>
                  <a:lnTo>
                    <a:pt x="293" y="652"/>
                  </a:lnTo>
                  <a:lnTo>
                    <a:pt x="293" y="647"/>
                  </a:lnTo>
                  <a:lnTo>
                    <a:pt x="284" y="647"/>
                  </a:lnTo>
                  <a:lnTo>
                    <a:pt x="284" y="663"/>
                  </a:lnTo>
                  <a:lnTo>
                    <a:pt x="301" y="671"/>
                  </a:lnTo>
                  <a:lnTo>
                    <a:pt x="301" y="687"/>
                  </a:lnTo>
                  <a:lnTo>
                    <a:pt x="268" y="681"/>
                  </a:lnTo>
                  <a:lnTo>
                    <a:pt x="252" y="677"/>
                  </a:lnTo>
                  <a:lnTo>
                    <a:pt x="252" y="681"/>
                  </a:lnTo>
                  <a:lnTo>
                    <a:pt x="245" y="687"/>
                  </a:lnTo>
                  <a:lnTo>
                    <a:pt x="236" y="687"/>
                  </a:lnTo>
                  <a:lnTo>
                    <a:pt x="221" y="677"/>
                  </a:lnTo>
                  <a:lnTo>
                    <a:pt x="212" y="677"/>
                  </a:lnTo>
                  <a:lnTo>
                    <a:pt x="212" y="671"/>
                  </a:lnTo>
                  <a:lnTo>
                    <a:pt x="196" y="663"/>
                  </a:lnTo>
                  <a:lnTo>
                    <a:pt x="205" y="663"/>
                  </a:lnTo>
                  <a:lnTo>
                    <a:pt x="203" y="657"/>
                  </a:lnTo>
                  <a:lnTo>
                    <a:pt x="187" y="647"/>
                  </a:lnTo>
                  <a:lnTo>
                    <a:pt x="212" y="642"/>
                  </a:lnTo>
                  <a:lnTo>
                    <a:pt x="212" y="647"/>
                  </a:lnTo>
                  <a:lnTo>
                    <a:pt x="221" y="642"/>
                  </a:lnTo>
                  <a:lnTo>
                    <a:pt x="212" y="637"/>
                  </a:lnTo>
                  <a:lnTo>
                    <a:pt x="212" y="632"/>
                  </a:lnTo>
                  <a:lnTo>
                    <a:pt x="203" y="628"/>
                  </a:lnTo>
                  <a:lnTo>
                    <a:pt x="212" y="628"/>
                  </a:lnTo>
                  <a:lnTo>
                    <a:pt x="219" y="622"/>
                  </a:lnTo>
                  <a:lnTo>
                    <a:pt x="219" y="612"/>
                  </a:lnTo>
                  <a:lnTo>
                    <a:pt x="203" y="612"/>
                  </a:lnTo>
                  <a:lnTo>
                    <a:pt x="196" y="618"/>
                  </a:lnTo>
                  <a:lnTo>
                    <a:pt x="172" y="622"/>
                  </a:lnTo>
                  <a:lnTo>
                    <a:pt x="156" y="604"/>
                  </a:lnTo>
                  <a:lnTo>
                    <a:pt x="154" y="578"/>
                  </a:lnTo>
                  <a:lnTo>
                    <a:pt x="139" y="559"/>
                  </a:lnTo>
                  <a:lnTo>
                    <a:pt x="131" y="553"/>
                  </a:lnTo>
                  <a:lnTo>
                    <a:pt x="131" y="549"/>
                  </a:lnTo>
                  <a:lnTo>
                    <a:pt x="123" y="553"/>
                  </a:lnTo>
                  <a:lnTo>
                    <a:pt x="123" y="549"/>
                  </a:lnTo>
                  <a:lnTo>
                    <a:pt x="114" y="544"/>
                  </a:lnTo>
                  <a:lnTo>
                    <a:pt x="98" y="544"/>
                  </a:lnTo>
                  <a:lnTo>
                    <a:pt x="90" y="534"/>
                  </a:lnTo>
                  <a:lnTo>
                    <a:pt x="74" y="524"/>
                  </a:lnTo>
                  <a:lnTo>
                    <a:pt x="49" y="520"/>
                  </a:lnTo>
                  <a:lnTo>
                    <a:pt x="42" y="520"/>
                  </a:lnTo>
                  <a:lnTo>
                    <a:pt x="33" y="514"/>
                  </a:lnTo>
                  <a:lnTo>
                    <a:pt x="42" y="504"/>
                  </a:lnTo>
                  <a:lnTo>
                    <a:pt x="49" y="504"/>
                  </a:lnTo>
                  <a:lnTo>
                    <a:pt x="58" y="510"/>
                  </a:lnTo>
                  <a:lnTo>
                    <a:pt x="58" y="504"/>
                  </a:lnTo>
                  <a:lnTo>
                    <a:pt x="42" y="490"/>
                  </a:lnTo>
                  <a:lnTo>
                    <a:pt x="42" y="485"/>
                  </a:lnTo>
                  <a:lnTo>
                    <a:pt x="33" y="485"/>
                  </a:lnTo>
                  <a:lnTo>
                    <a:pt x="25" y="475"/>
                  </a:lnTo>
                  <a:lnTo>
                    <a:pt x="18" y="471"/>
                  </a:lnTo>
                  <a:lnTo>
                    <a:pt x="25" y="470"/>
                  </a:lnTo>
                  <a:lnTo>
                    <a:pt x="33" y="465"/>
                  </a:lnTo>
                  <a:lnTo>
                    <a:pt x="33" y="455"/>
                  </a:lnTo>
                  <a:lnTo>
                    <a:pt x="41" y="441"/>
                  </a:lnTo>
                  <a:lnTo>
                    <a:pt x="25" y="441"/>
                  </a:lnTo>
                  <a:lnTo>
                    <a:pt x="18" y="435"/>
                  </a:lnTo>
                  <a:lnTo>
                    <a:pt x="16" y="431"/>
                  </a:lnTo>
                  <a:lnTo>
                    <a:pt x="0" y="431"/>
                  </a:lnTo>
                  <a:lnTo>
                    <a:pt x="0" y="426"/>
                  </a:lnTo>
                  <a:lnTo>
                    <a:pt x="16" y="426"/>
                  </a:lnTo>
                  <a:lnTo>
                    <a:pt x="33" y="425"/>
                  </a:lnTo>
                  <a:lnTo>
                    <a:pt x="25" y="416"/>
                  </a:lnTo>
                  <a:lnTo>
                    <a:pt x="33" y="411"/>
                  </a:lnTo>
                  <a:lnTo>
                    <a:pt x="41" y="411"/>
                  </a:lnTo>
                  <a:lnTo>
                    <a:pt x="58" y="415"/>
                  </a:lnTo>
                  <a:lnTo>
                    <a:pt x="58" y="421"/>
                  </a:lnTo>
                  <a:lnTo>
                    <a:pt x="65" y="421"/>
                  </a:lnTo>
                  <a:lnTo>
                    <a:pt x="74" y="411"/>
                  </a:lnTo>
                  <a:lnTo>
                    <a:pt x="58" y="406"/>
                  </a:lnTo>
                  <a:lnTo>
                    <a:pt x="74" y="405"/>
                  </a:lnTo>
                  <a:lnTo>
                    <a:pt x="81" y="396"/>
                  </a:lnTo>
                  <a:lnTo>
                    <a:pt x="90" y="395"/>
                  </a:lnTo>
                  <a:lnTo>
                    <a:pt x="105" y="400"/>
                  </a:lnTo>
                  <a:lnTo>
                    <a:pt x="105" y="385"/>
                  </a:lnTo>
                  <a:lnTo>
                    <a:pt x="121" y="390"/>
                  </a:lnTo>
                  <a:lnTo>
                    <a:pt x="121" y="376"/>
                  </a:lnTo>
                  <a:lnTo>
                    <a:pt x="130" y="370"/>
                  </a:lnTo>
                  <a:lnTo>
                    <a:pt x="130" y="366"/>
                  </a:lnTo>
                  <a:lnTo>
                    <a:pt x="162" y="380"/>
                  </a:lnTo>
                  <a:lnTo>
                    <a:pt x="162" y="370"/>
                  </a:lnTo>
                  <a:lnTo>
                    <a:pt x="177" y="375"/>
                  </a:lnTo>
                  <a:lnTo>
                    <a:pt x="186" y="375"/>
                  </a:lnTo>
                  <a:lnTo>
                    <a:pt x="186" y="364"/>
                  </a:lnTo>
                  <a:lnTo>
                    <a:pt x="202" y="364"/>
                  </a:lnTo>
                  <a:lnTo>
                    <a:pt x="202" y="354"/>
                  </a:lnTo>
                  <a:lnTo>
                    <a:pt x="195" y="354"/>
                  </a:lnTo>
                  <a:lnTo>
                    <a:pt x="170" y="360"/>
                  </a:lnTo>
                  <a:lnTo>
                    <a:pt x="162" y="356"/>
                  </a:lnTo>
                  <a:lnTo>
                    <a:pt x="162" y="346"/>
                  </a:lnTo>
                  <a:lnTo>
                    <a:pt x="177" y="340"/>
                  </a:lnTo>
                  <a:lnTo>
                    <a:pt x="186" y="336"/>
                  </a:lnTo>
                  <a:lnTo>
                    <a:pt x="195" y="336"/>
                  </a:lnTo>
                  <a:lnTo>
                    <a:pt x="195" y="320"/>
                  </a:lnTo>
                  <a:lnTo>
                    <a:pt x="211" y="316"/>
                  </a:lnTo>
                  <a:lnTo>
                    <a:pt x="211" y="305"/>
                  </a:lnTo>
                  <a:lnTo>
                    <a:pt x="186" y="291"/>
                  </a:lnTo>
                  <a:lnTo>
                    <a:pt x="162" y="275"/>
                  </a:lnTo>
                  <a:lnTo>
                    <a:pt x="170" y="275"/>
                  </a:lnTo>
                  <a:lnTo>
                    <a:pt x="162" y="271"/>
                  </a:lnTo>
                  <a:lnTo>
                    <a:pt x="170" y="271"/>
                  </a:lnTo>
                  <a:lnTo>
                    <a:pt x="177" y="261"/>
                  </a:lnTo>
                  <a:lnTo>
                    <a:pt x="186" y="255"/>
                  </a:lnTo>
                  <a:lnTo>
                    <a:pt x="195" y="241"/>
                  </a:lnTo>
                  <a:lnTo>
                    <a:pt x="193" y="226"/>
                  </a:lnTo>
                  <a:lnTo>
                    <a:pt x="186" y="226"/>
                  </a:lnTo>
                  <a:lnTo>
                    <a:pt x="177" y="216"/>
                  </a:lnTo>
                  <a:lnTo>
                    <a:pt x="177" y="210"/>
                  </a:lnTo>
                  <a:lnTo>
                    <a:pt x="170" y="212"/>
                  </a:lnTo>
                  <a:lnTo>
                    <a:pt x="169" y="196"/>
                  </a:lnTo>
                  <a:lnTo>
                    <a:pt x="153" y="196"/>
                  </a:lnTo>
                  <a:lnTo>
                    <a:pt x="144" y="192"/>
                  </a:lnTo>
                  <a:lnTo>
                    <a:pt x="162" y="192"/>
                  </a:lnTo>
                  <a:lnTo>
                    <a:pt x="153" y="182"/>
                  </a:lnTo>
                  <a:lnTo>
                    <a:pt x="153" y="167"/>
                  </a:lnTo>
                  <a:lnTo>
                    <a:pt x="144" y="157"/>
                  </a:lnTo>
                  <a:lnTo>
                    <a:pt x="144" y="143"/>
                  </a:lnTo>
                  <a:lnTo>
                    <a:pt x="153" y="143"/>
                  </a:lnTo>
                  <a:lnTo>
                    <a:pt x="169" y="137"/>
                  </a:lnTo>
                  <a:lnTo>
                    <a:pt x="169" y="133"/>
                  </a:lnTo>
                  <a:lnTo>
                    <a:pt x="177" y="123"/>
                  </a:lnTo>
                  <a:lnTo>
                    <a:pt x="193" y="107"/>
                  </a:lnTo>
                  <a:lnTo>
                    <a:pt x="193" y="102"/>
                  </a:lnTo>
                  <a:lnTo>
                    <a:pt x="185" y="102"/>
                  </a:lnTo>
                  <a:lnTo>
                    <a:pt x="185" y="82"/>
                  </a:lnTo>
                  <a:lnTo>
                    <a:pt x="193" y="82"/>
                  </a:lnTo>
                  <a:lnTo>
                    <a:pt x="218" y="58"/>
                  </a:lnTo>
                  <a:lnTo>
                    <a:pt x="218" y="48"/>
                  </a:lnTo>
                  <a:lnTo>
                    <a:pt x="234" y="48"/>
                  </a:lnTo>
                  <a:lnTo>
                    <a:pt x="249" y="27"/>
                  </a:lnTo>
                  <a:lnTo>
                    <a:pt x="274" y="36"/>
                  </a:lnTo>
                  <a:lnTo>
                    <a:pt x="290" y="32"/>
                  </a:lnTo>
                  <a:lnTo>
                    <a:pt x="298" y="26"/>
                  </a:lnTo>
                  <a:lnTo>
                    <a:pt x="355" y="6"/>
                  </a:lnTo>
                  <a:lnTo>
                    <a:pt x="363" y="10"/>
                  </a:lnTo>
                  <a:lnTo>
                    <a:pt x="370" y="6"/>
                  </a:lnTo>
                  <a:lnTo>
                    <a:pt x="370" y="0"/>
                  </a:lnTo>
                  <a:lnTo>
                    <a:pt x="388" y="6"/>
                  </a:lnTo>
                  <a:lnTo>
                    <a:pt x="395" y="4"/>
                  </a:lnTo>
                  <a:lnTo>
                    <a:pt x="419" y="19"/>
                  </a:lnTo>
                  <a:lnTo>
                    <a:pt x="419" y="25"/>
                  </a:lnTo>
                  <a:lnTo>
                    <a:pt x="435" y="33"/>
                  </a:lnTo>
                  <a:lnTo>
                    <a:pt x="444" y="43"/>
                  </a:lnTo>
                  <a:lnTo>
                    <a:pt x="444" y="53"/>
                  </a:lnTo>
                  <a:lnTo>
                    <a:pt x="460" y="53"/>
                  </a:lnTo>
                  <a:lnTo>
                    <a:pt x="484" y="63"/>
                  </a:lnTo>
                  <a:lnTo>
                    <a:pt x="500" y="78"/>
                  </a:lnTo>
                  <a:lnTo>
                    <a:pt x="500" y="82"/>
                  </a:lnTo>
                  <a:lnTo>
                    <a:pt x="509" y="82"/>
                  </a:lnTo>
                  <a:lnTo>
                    <a:pt x="517" y="88"/>
                  </a:lnTo>
                  <a:lnTo>
                    <a:pt x="533" y="87"/>
                  </a:lnTo>
                  <a:lnTo>
                    <a:pt x="549" y="92"/>
                  </a:lnTo>
                  <a:lnTo>
                    <a:pt x="549" y="87"/>
                  </a:lnTo>
                  <a:lnTo>
                    <a:pt x="540" y="87"/>
                  </a:lnTo>
                  <a:lnTo>
                    <a:pt x="565" y="76"/>
                  </a:lnTo>
                  <a:lnTo>
                    <a:pt x="573" y="82"/>
                  </a:lnTo>
                  <a:lnTo>
                    <a:pt x="582" y="71"/>
                  </a:lnTo>
                  <a:lnTo>
                    <a:pt x="582" y="66"/>
                  </a:lnTo>
                  <a:lnTo>
                    <a:pt x="614" y="65"/>
                  </a:lnTo>
                  <a:lnTo>
                    <a:pt x="647" y="55"/>
                  </a:lnTo>
                  <a:lnTo>
                    <a:pt x="647" y="49"/>
                  </a:lnTo>
                  <a:lnTo>
                    <a:pt x="654" y="49"/>
                  </a:lnTo>
                  <a:lnTo>
                    <a:pt x="663" y="49"/>
                  </a:lnTo>
                  <a:lnTo>
                    <a:pt x="663" y="55"/>
                  </a:lnTo>
                  <a:lnTo>
                    <a:pt x="663" y="71"/>
                  </a:lnTo>
                  <a:lnTo>
                    <a:pt x="670" y="75"/>
                  </a:lnTo>
                  <a:lnTo>
                    <a:pt x="670" y="81"/>
                  </a:lnTo>
                  <a:lnTo>
                    <a:pt x="679" y="87"/>
                  </a:lnTo>
                  <a:lnTo>
                    <a:pt x="679" y="92"/>
                  </a:lnTo>
                  <a:lnTo>
                    <a:pt x="686" y="97"/>
                  </a:lnTo>
                  <a:lnTo>
                    <a:pt x="686" y="108"/>
                  </a:lnTo>
                  <a:lnTo>
                    <a:pt x="702" y="108"/>
                  </a:lnTo>
                  <a:lnTo>
                    <a:pt x="702" y="112"/>
                  </a:lnTo>
                  <a:lnTo>
                    <a:pt x="709" y="118"/>
                  </a:lnTo>
                  <a:lnTo>
                    <a:pt x="702" y="124"/>
                  </a:lnTo>
                  <a:lnTo>
                    <a:pt x="702" y="140"/>
                  </a:lnTo>
                  <a:lnTo>
                    <a:pt x="709" y="146"/>
                  </a:lnTo>
                  <a:lnTo>
                    <a:pt x="709" y="166"/>
                  </a:lnTo>
                  <a:lnTo>
                    <a:pt x="725" y="166"/>
                  </a:lnTo>
                  <a:lnTo>
                    <a:pt x="725" y="161"/>
                  </a:lnTo>
                  <a:lnTo>
                    <a:pt x="740" y="161"/>
                  </a:lnTo>
                  <a:lnTo>
                    <a:pt x="749" y="161"/>
                  </a:lnTo>
                  <a:lnTo>
                    <a:pt x="756" y="163"/>
                  </a:lnTo>
                  <a:lnTo>
                    <a:pt x="756" y="167"/>
                  </a:lnTo>
                  <a:lnTo>
                    <a:pt x="765" y="173"/>
                  </a:lnTo>
                  <a:lnTo>
                    <a:pt x="765" y="177"/>
                  </a:lnTo>
                  <a:lnTo>
                    <a:pt x="756" y="183"/>
                  </a:lnTo>
                  <a:lnTo>
                    <a:pt x="756" y="189"/>
                  </a:lnTo>
                  <a:lnTo>
                    <a:pt x="765" y="193"/>
                  </a:lnTo>
                  <a:lnTo>
                    <a:pt x="772" y="193"/>
                  </a:lnTo>
                  <a:lnTo>
                    <a:pt x="772" y="199"/>
                  </a:lnTo>
                  <a:lnTo>
                    <a:pt x="781" y="209"/>
                  </a:lnTo>
                  <a:lnTo>
                    <a:pt x="788" y="215"/>
                  </a:lnTo>
                  <a:lnTo>
                    <a:pt x="795" y="226"/>
                  </a:lnTo>
                  <a:lnTo>
                    <a:pt x="804" y="226"/>
                  </a:lnTo>
                  <a:lnTo>
                    <a:pt x="804" y="232"/>
                  </a:lnTo>
                  <a:lnTo>
                    <a:pt x="812" y="232"/>
                  </a:lnTo>
                  <a:lnTo>
                    <a:pt x="811" y="236"/>
                  </a:lnTo>
                  <a:lnTo>
                    <a:pt x="820" y="238"/>
                  </a:lnTo>
                  <a:lnTo>
                    <a:pt x="820" y="252"/>
                  </a:lnTo>
                  <a:lnTo>
                    <a:pt x="843" y="269"/>
                  </a:lnTo>
                  <a:lnTo>
                    <a:pt x="851" y="280"/>
                  </a:lnTo>
                  <a:lnTo>
                    <a:pt x="851" y="290"/>
                  </a:lnTo>
                  <a:lnTo>
                    <a:pt x="859" y="291"/>
                  </a:lnTo>
                  <a:lnTo>
                    <a:pt x="859" y="295"/>
                  </a:lnTo>
                  <a:lnTo>
                    <a:pt x="867" y="307"/>
                  </a:lnTo>
                  <a:lnTo>
                    <a:pt x="874" y="311"/>
                  </a:lnTo>
                  <a:lnTo>
                    <a:pt x="874" y="317"/>
                  </a:lnTo>
                  <a:lnTo>
                    <a:pt x="883" y="317"/>
                  </a:lnTo>
                  <a:lnTo>
                    <a:pt x="892" y="313"/>
                  </a:lnTo>
                  <a:lnTo>
                    <a:pt x="899" y="311"/>
                  </a:lnTo>
                  <a:lnTo>
                    <a:pt x="908" y="301"/>
                  </a:lnTo>
                  <a:lnTo>
                    <a:pt x="933" y="297"/>
                  </a:lnTo>
                  <a:lnTo>
                    <a:pt x="949" y="297"/>
                  </a:lnTo>
                  <a:lnTo>
                    <a:pt x="949" y="321"/>
                  </a:lnTo>
                  <a:lnTo>
                    <a:pt x="942" y="327"/>
                  </a:lnTo>
                  <a:lnTo>
                    <a:pt x="933" y="327"/>
                  </a:lnTo>
                  <a:lnTo>
                    <a:pt x="925" y="331"/>
                  </a:lnTo>
                  <a:lnTo>
                    <a:pt x="925" y="337"/>
                  </a:lnTo>
                  <a:lnTo>
                    <a:pt x="916" y="341"/>
                  </a:lnTo>
                  <a:lnTo>
                    <a:pt x="899" y="341"/>
                  </a:lnTo>
                  <a:lnTo>
                    <a:pt x="908" y="352"/>
                  </a:lnTo>
                  <a:lnTo>
                    <a:pt x="908" y="356"/>
                  </a:lnTo>
                  <a:lnTo>
                    <a:pt x="900" y="356"/>
                  </a:lnTo>
                  <a:lnTo>
                    <a:pt x="900" y="370"/>
                  </a:lnTo>
                  <a:lnTo>
                    <a:pt x="892" y="370"/>
                  </a:lnTo>
                  <a:lnTo>
                    <a:pt x="900" y="380"/>
                  </a:lnTo>
                  <a:lnTo>
                    <a:pt x="900" y="390"/>
                  </a:lnTo>
                  <a:lnTo>
                    <a:pt x="909" y="400"/>
                  </a:lnTo>
                  <a:lnTo>
                    <a:pt x="918" y="405"/>
                  </a:lnTo>
                  <a:lnTo>
                    <a:pt x="925" y="415"/>
                  </a:lnTo>
                  <a:lnTo>
                    <a:pt x="926" y="419"/>
                  </a:lnTo>
                  <a:lnTo>
                    <a:pt x="951" y="439"/>
                  </a:lnTo>
                  <a:lnTo>
                    <a:pt x="992" y="464"/>
                  </a:lnTo>
                  <a:lnTo>
                    <a:pt x="992" y="468"/>
                  </a:lnTo>
                  <a:lnTo>
                    <a:pt x="984" y="468"/>
                  </a:lnTo>
                  <a:lnTo>
                    <a:pt x="975" y="464"/>
                  </a:lnTo>
                  <a:lnTo>
                    <a:pt x="951" y="464"/>
                  </a:lnTo>
                  <a:lnTo>
                    <a:pt x="951" y="458"/>
                  </a:lnTo>
                  <a:lnTo>
                    <a:pt x="942" y="458"/>
                  </a:lnTo>
                  <a:lnTo>
                    <a:pt x="926" y="464"/>
                  </a:lnTo>
                  <a:lnTo>
                    <a:pt x="918" y="468"/>
                  </a:lnTo>
                  <a:lnTo>
                    <a:pt x="910" y="468"/>
                  </a:lnTo>
                  <a:lnTo>
                    <a:pt x="902" y="472"/>
                  </a:lnTo>
                  <a:lnTo>
                    <a:pt x="910" y="478"/>
                  </a:lnTo>
                  <a:lnTo>
                    <a:pt x="902" y="483"/>
                  </a:lnTo>
                  <a:lnTo>
                    <a:pt x="902" y="493"/>
                  </a:lnTo>
                  <a:lnTo>
                    <a:pt x="895" y="493"/>
                  </a:lnTo>
                  <a:lnTo>
                    <a:pt x="895" y="497"/>
                  </a:lnTo>
                  <a:lnTo>
                    <a:pt x="879" y="497"/>
                  </a:lnTo>
                  <a:lnTo>
                    <a:pt x="861" y="501"/>
                  </a:lnTo>
                  <a:lnTo>
                    <a:pt x="854" y="511"/>
                  </a:lnTo>
                  <a:lnTo>
                    <a:pt x="838" y="511"/>
                  </a:lnTo>
                  <a:lnTo>
                    <a:pt x="830" y="511"/>
                  </a:lnTo>
                  <a:lnTo>
                    <a:pt x="823" y="506"/>
                  </a:lnTo>
                  <a:lnTo>
                    <a:pt x="821" y="496"/>
                  </a:lnTo>
                  <a:lnTo>
                    <a:pt x="814" y="491"/>
                  </a:lnTo>
                  <a:lnTo>
                    <a:pt x="789" y="491"/>
                  </a:lnTo>
                  <a:lnTo>
                    <a:pt x="765" y="485"/>
                  </a:lnTo>
                  <a:lnTo>
                    <a:pt x="749" y="480"/>
                  </a:lnTo>
                  <a:lnTo>
                    <a:pt x="742" y="480"/>
                  </a:lnTo>
                  <a:lnTo>
                    <a:pt x="742" y="475"/>
                  </a:lnTo>
                  <a:lnTo>
                    <a:pt x="709" y="478"/>
                  </a:lnTo>
                  <a:lnTo>
                    <a:pt x="702" y="468"/>
                  </a:lnTo>
                  <a:lnTo>
                    <a:pt x="693" y="464"/>
                  </a:lnTo>
                  <a:lnTo>
                    <a:pt x="661" y="483"/>
                  </a:lnTo>
                  <a:lnTo>
                    <a:pt x="653" y="497"/>
                  </a:lnTo>
                  <a:lnTo>
                    <a:pt x="645" y="497"/>
                  </a:lnTo>
                  <a:lnTo>
                    <a:pt x="637" y="503"/>
                  </a:lnTo>
                  <a:lnTo>
                    <a:pt x="637" y="513"/>
                  </a:lnTo>
                  <a:lnTo>
                    <a:pt x="645" y="517"/>
                  </a:lnTo>
                  <a:lnTo>
                    <a:pt x="645" y="521"/>
                  </a:lnTo>
                  <a:lnTo>
                    <a:pt x="637" y="521"/>
                  </a:lnTo>
                  <a:lnTo>
                    <a:pt x="638" y="532"/>
                  </a:lnTo>
                  <a:lnTo>
                    <a:pt x="630" y="532"/>
                  </a:lnTo>
                  <a:lnTo>
                    <a:pt x="621" y="527"/>
                  </a:lnTo>
                  <a:lnTo>
                    <a:pt x="621" y="521"/>
                  </a:lnTo>
                  <a:lnTo>
                    <a:pt x="630" y="521"/>
                  </a:lnTo>
                  <a:lnTo>
                    <a:pt x="614" y="517"/>
                  </a:lnTo>
                  <a:lnTo>
                    <a:pt x="581" y="516"/>
                  </a:lnTo>
                  <a:lnTo>
                    <a:pt x="581" y="506"/>
                  </a:lnTo>
                  <a:lnTo>
                    <a:pt x="549" y="506"/>
                  </a:lnTo>
                  <a:lnTo>
                    <a:pt x="540" y="520"/>
                  </a:lnTo>
                  <a:lnTo>
                    <a:pt x="524" y="520"/>
                  </a:lnTo>
                  <a:lnTo>
                    <a:pt x="517" y="530"/>
                  </a:lnTo>
                  <a:lnTo>
                    <a:pt x="517" y="536"/>
                  </a:lnTo>
                  <a:lnTo>
                    <a:pt x="524" y="544"/>
                  </a:lnTo>
                  <a:lnTo>
                    <a:pt x="517" y="550"/>
                  </a:lnTo>
                  <a:lnTo>
                    <a:pt x="517" y="565"/>
                  </a:lnTo>
                  <a:lnTo>
                    <a:pt x="526" y="565"/>
                  </a:lnTo>
                  <a:lnTo>
                    <a:pt x="526" y="579"/>
                  </a:lnTo>
                  <a:lnTo>
                    <a:pt x="533" y="595"/>
                  </a:lnTo>
                  <a:lnTo>
                    <a:pt x="542" y="589"/>
                  </a:lnTo>
                  <a:lnTo>
                    <a:pt x="550" y="599"/>
                  </a:lnTo>
                  <a:lnTo>
                    <a:pt x="542" y="605"/>
                  </a:lnTo>
                  <a:lnTo>
                    <a:pt x="542" y="615"/>
                  </a:lnTo>
                  <a:close/>
                </a:path>
              </a:pathLst>
            </a:custGeom>
            <a:pattFill prst="pct30">
              <a:fgClr>
                <a:srgbClr val="F79B4F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457200" y="3476625"/>
              <a:ext cx="1906588" cy="1411288"/>
            </a:xfrm>
            <a:custGeom>
              <a:avLst/>
              <a:gdLst>
                <a:gd name="T0" fmla="*/ 1124 w 1201"/>
                <a:gd name="T1" fmla="*/ 611 h 889"/>
                <a:gd name="T2" fmla="*/ 1110 w 1201"/>
                <a:gd name="T3" fmla="*/ 645 h 889"/>
                <a:gd name="T4" fmla="*/ 1160 w 1201"/>
                <a:gd name="T5" fmla="*/ 680 h 889"/>
                <a:gd name="T6" fmla="*/ 1155 w 1201"/>
                <a:gd name="T7" fmla="*/ 719 h 889"/>
                <a:gd name="T8" fmla="*/ 1061 w 1201"/>
                <a:gd name="T9" fmla="*/ 750 h 889"/>
                <a:gd name="T10" fmla="*/ 1047 w 1201"/>
                <a:gd name="T11" fmla="*/ 789 h 889"/>
                <a:gd name="T12" fmla="*/ 927 w 1201"/>
                <a:gd name="T13" fmla="*/ 778 h 889"/>
                <a:gd name="T14" fmla="*/ 869 w 1201"/>
                <a:gd name="T15" fmla="*/ 759 h 889"/>
                <a:gd name="T16" fmla="*/ 823 w 1201"/>
                <a:gd name="T17" fmla="*/ 789 h 889"/>
                <a:gd name="T18" fmla="*/ 779 w 1201"/>
                <a:gd name="T19" fmla="*/ 819 h 889"/>
                <a:gd name="T20" fmla="*/ 748 w 1201"/>
                <a:gd name="T21" fmla="*/ 840 h 889"/>
                <a:gd name="T22" fmla="*/ 640 w 1201"/>
                <a:gd name="T23" fmla="*/ 845 h 889"/>
                <a:gd name="T24" fmla="*/ 580 w 1201"/>
                <a:gd name="T25" fmla="*/ 850 h 889"/>
                <a:gd name="T26" fmla="*/ 508 w 1201"/>
                <a:gd name="T27" fmla="*/ 867 h 889"/>
                <a:gd name="T28" fmla="*/ 396 w 1201"/>
                <a:gd name="T29" fmla="*/ 855 h 889"/>
                <a:gd name="T30" fmla="*/ 423 w 1201"/>
                <a:gd name="T31" fmla="*/ 806 h 889"/>
                <a:gd name="T32" fmla="*/ 512 w 1201"/>
                <a:gd name="T33" fmla="*/ 729 h 889"/>
                <a:gd name="T34" fmla="*/ 535 w 1201"/>
                <a:gd name="T35" fmla="*/ 707 h 889"/>
                <a:gd name="T36" fmla="*/ 479 w 1201"/>
                <a:gd name="T37" fmla="*/ 710 h 889"/>
                <a:gd name="T38" fmla="*/ 399 w 1201"/>
                <a:gd name="T39" fmla="*/ 693 h 889"/>
                <a:gd name="T40" fmla="*/ 380 w 1201"/>
                <a:gd name="T41" fmla="*/ 668 h 889"/>
                <a:gd name="T42" fmla="*/ 401 w 1201"/>
                <a:gd name="T43" fmla="*/ 637 h 889"/>
                <a:gd name="T44" fmla="*/ 414 w 1201"/>
                <a:gd name="T45" fmla="*/ 596 h 889"/>
                <a:gd name="T46" fmla="*/ 469 w 1201"/>
                <a:gd name="T47" fmla="*/ 575 h 889"/>
                <a:gd name="T48" fmla="*/ 496 w 1201"/>
                <a:gd name="T49" fmla="*/ 619 h 889"/>
                <a:gd name="T50" fmla="*/ 547 w 1201"/>
                <a:gd name="T51" fmla="*/ 631 h 889"/>
                <a:gd name="T52" fmla="*/ 579 w 1201"/>
                <a:gd name="T53" fmla="*/ 625 h 889"/>
                <a:gd name="T54" fmla="*/ 645 w 1201"/>
                <a:gd name="T55" fmla="*/ 639 h 889"/>
                <a:gd name="T56" fmla="*/ 691 w 1201"/>
                <a:gd name="T57" fmla="*/ 613 h 889"/>
                <a:gd name="T58" fmla="*/ 737 w 1201"/>
                <a:gd name="T59" fmla="*/ 573 h 889"/>
                <a:gd name="T60" fmla="*/ 743 w 1201"/>
                <a:gd name="T61" fmla="*/ 549 h 889"/>
                <a:gd name="T62" fmla="*/ 687 w 1201"/>
                <a:gd name="T63" fmla="*/ 544 h 889"/>
                <a:gd name="T64" fmla="*/ 645 w 1201"/>
                <a:gd name="T65" fmla="*/ 521 h 889"/>
                <a:gd name="T66" fmla="*/ 545 w 1201"/>
                <a:gd name="T67" fmla="*/ 513 h 889"/>
                <a:gd name="T68" fmla="*/ 448 w 1201"/>
                <a:gd name="T69" fmla="*/ 491 h 889"/>
                <a:gd name="T70" fmla="*/ 439 w 1201"/>
                <a:gd name="T71" fmla="*/ 468 h 889"/>
                <a:gd name="T72" fmla="*/ 397 w 1201"/>
                <a:gd name="T73" fmla="*/ 439 h 889"/>
                <a:gd name="T74" fmla="*/ 270 w 1201"/>
                <a:gd name="T75" fmla="*/ 444 h 889"/>
                <a:gd name="T76" fmla="*/ 132 w 1201"/>
                <a:gd name="T77" fmla="*/ 386 h 889"/>
                <a:gd name="T78" fmla="*/ 66 w 1201"/>
                <a:gd name="T79" fmla="*/ 328 h 889"/>
                <a:gd name="T80" fmla="*/ 16 w 1201"/>
                <a:gd name="T81" fmla="*/ 277 h 889"/>
                <a:gd name="T82" fmla="*/ 20 w 1201"/>
                <a:gd name="T83" fmla="*/ 170 h 889"/>
                <a:gd name="T84" fmla="*/ 18 w 1201"/>
                <a:gd name="T85" fmla="*/ 112 h 889"/>
                <a:gd name="T86" fmla="*/ 214 w 1201"/>
                <a:gd name="T87" fmla="*/ 43 h 889"/>
                <a:gd name="T88" fmla="*/ 269 w 1201"/>
                <a:gd name="T89" fmla="*/ 12 h 889"/>
                <a:gd name="T90" fmla="*/ 380 w 1201"/>
                <a:gd name="T91" fmla="*/ 17 h 889"/>
                <a:gd name="T92" fmla="*/ 445 w 1201"/>
                <a:gd name="T93" fmla="*/ 29 h 889"/>
                <a:gd name="T94" fmla="*/ 507 w 1201"/>
                <a:gd name="T95" fmla="*/ 23 h 889"/>
                <a:gd name="T96" fmla="*/ 623 w 1201"/>
                <a:gd name="T97" fmla="*/ 107 h 889"/>
                <a:gd name="T98" fmla="*/ 593 w 1201"/>
                <a:gd name="T99" fmla="*/ 156 h 889"/>
                <a:gd name="T100" fmla="*/ 564 w 1201"/>
                <a:gd name="T101" fmla="*/ 230 h 889"/>
                <a:gd name="T102" fmla="*/ 583 w 1201"/>
                <a:gd name="T103" fmla="*/ 278 h 889"/>
                <a:gd name="T104" fmla="*/ 602 w 1201"/>
                <a:gd name="T105" fmla="*/ 327 h 889"/>
                <a:gd name="T106" fmla="*/ 675 w 1201"/>
                <a:gd name="T107" fmla="*/ 349 h 889"/>
                <a:gd name="T108" fmla="*/ 747 w 1201"/>
                <a:gd name="T109" fmla="*/ 333 h 889"/>
                <a:gd name="T110" fmla="*/ 793 w 1201"/>
                <a:gd name="T111" fmla="*/ 302 h 889"/>
                <a:gd name="T112" fmla="*/ 929 w 1201"/>
                <a:gd name="T113" fmla="*/ 279 h 889"/>
                <a:gd name="T114" fmla="*/ 917 w 1201"/>
                <a:gd name="T115" fmla="*/ 359 h 889"/>
                <a:gd name="T116" fmla="*/ 927 w 1201"/>
                <a:gd name="T117" fmla="*/ 393 h 889"/>
                <a:gd name="T118" fmla="*/ 1016 w 1201"/>
                <a:gd name="T119" fmla="*/ 421 h 889"/>
                <a:gd name="T120" fmla="*/ 1091 w 1201"/>
                <a:gd name="T121" fmla="*/ 454 h 889"/>
                <a:gd name="T122" fmla="*/ 1136 w 1201"/>
                <a:gd name="T123" fmla="*/ 517 h 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01" h="889">
                  <a:moveTo>
                    <a:pt x="1132" y="582"/>
                  </a:moveTo>
                  <a:lnTo>
                    <a:pt x="1123" y="592"/>
                  </a:lnTo>
                  <a:lnTo>
                    <a:pt x="1124" y="596"/>
                  </a:lnTo>
                  <a:lnTo>
                    <a:pt x="1132" y="601"/>
                  </a:lnTo>
                  <a:lnTo>
                    <a:pt x="1133" y="611"/>
                  </a:lnTo>
                  <a:lnTo>
                    <a:pt x="1124" y="611"/>
                  </a:lnTo>
                  <a:lnTo>
                    <a:pt x="1124" y="616"/>
                  </a:lnTo>
                  <a:lnTo>
                    <a:pt x="1117" y="626"/>
                  </a:lnTo>
                  <a:lnTo>
                    <a:pt x="1126" y="631"/>
                  </a:lnTo>
                  <a:lnTo>
                    <a:pt x="1117" y="631"/>
                  </a:lnTo>
                  <a:lnTo>
                    <a:pt x="1110" y="637"/>
                  </a:lnTo>
                  <a:lnTo>
                    <a:pt x="1110" y="645"/>
                  </a:lnTo>
                  <a:lnTo>
                    <a:pt x="1103" y="651"/>
                  </a:lnTo>
                  <a:lnTo>
                    <a:pt x="1103" y="655"/>
                  </a:lnTo>
                  <a:lnTo>
                    <a:pt x="1111" y="655"/>
                  </a:lnTo>
                  <a:lnTo>
                    <a:pt x="1111" y="665"/>
                  </a:lnTo>
                  <a:lnTo>
                    <a:pt x="1137" y="680"/>
                  </a:lnTo>
                  <a:lnTo>
                    <a:pt x="1160" y="680"/>
                  </a:lnTo>
                  <a:lnTo>
                    <a:pt x="1169" y="684"/>
                  </a:lnTo>
                  <a:lnTo>
                    <a:pt x="1201" y="688"/>
                  </a:lnTo>
                  <a:lnTo>
                    <a:pt x="1193" y="694"/>
                  </a:lnTo>
                  <a:lnTo>
                    <a:pt x="1186" y="694"/>
                  </a:lnTo>
                  <a:lnTo>
                    <a:pt x="1186" y="698"/>
                  </a:lnTo>
                  <a:lnTo>
                    <a:pt x="1155" y="719"/>
                  </a:lnTo>
                  <a:lnTo>
                    <a:pt x="1155" y="724"/>
                  </a:lnTo>
                  <a:lnTo>
                    <a:pt x="1147" y="724"/>
                  </a:lnTo>
                  <a:lnTo>
                    <a:pt x="1140" y="729"/>
                  </a:lnTo>
                  <a:lnTo>
                    <a:pt x="1107" y="730"/>
                  </a:lnTo>
                  <a:lnTo>
                    <a:pt x="1084" y="745"/>
                  </a:lnTo>
                  <a:lnTo>
                    <a:pt x="1061" y="750"/>
                  </a:lnTo>
                  <a:lnTo>
                    <a:pt x="1061" y="755"/>
                  </a:lnTo>
                  <a:lnTo>
                    <a:pt x="1045" y="765"/>
                  </a:lnTo>
                  <a:lnTo>
                    <a:pt x="1047" y="770"/>
                  </a:lnTo>
                  <a:lnTo>
                    <a:pt x="1054" y="775"/>
                  </a:lnTo>
                  <a:lnTo>
                    <a:pt x="1055" y="785"/>
                  </a:lnTo>
                  <a:lnTo>
                    <a:pt x="1047" y="789"/>
                  </a:lnTo>
                  <a:lnTo>
                    <a:pt x="1008" y="791"/>
                  </a:lnTo>
                  <a:lnTo>
                    <a:pt x="1006" y="785"/>
                  </a:lnTo>
                  <a:lnTo>
                    <a:pt x="941" y="768"/>
                  </a:lnTo>
                  <a:lnTo>
                    <a:pt x="934" y="772"/>
                  </a:lnTo>
                  <a:lnTo>
                    <a:pt x="934" y="776"/>
                  </a:lnTo>
                  <a:lnTo>
                    <a:pt x="927" y="778"/>
                  </a:lnTo>
                  <a:lnTo>
                    <a:pt x="910" y="772"/>
                  </a:lnTo>
                  <a:lnTo>
                    <a:pt x="894" y="763"/>
                  </a:lnTo>
                  <a:lnTo>
                    <a:pt x="894" y="757"/>
                  </a:lnTo>
                  <a:lnTo>
                    <a:pt x="885" y="763"/>
                  </a:lnTo>
                  <a:lnTo>
                    <a:pt x="878" y="763"/>
                  </a:lnTo>
                  <a:lnTo>
                    <a:pt x="869" y="759"/>
                  </a:lnTo>
                  <a:lnTo>
                    <a:pt x="869" y="763"/>
                  </a:lnTo>
                  <a:lnTo>
                    <a:pt x="862" y="768"/>
                  </a:lnTo>
                  <a:lnTo>
                    <a:pt x="862" y="773"/>
                  </a:lnTo>
                  <a:lnTo>
                    <a:pt x="838" y="773"/>
                  </a:lnTo>
                  <a:lnTo>
                    <a:pt x="823" y="783"/>
                  </a:lnTo>
                  <a:lnTo>
                    <a:pt x="823" y="789"/>
                  </a:lnTo>
                  <a:lnTo>
                    <a:pt x="816" y="789"/>
                  </a:lnTo>
                  <a:lnTo>
                    <a:pt x="808" y="793"/>
                  </a:lnTo>
                  <a:lnTo>
                    <a:pt x="809" y="799"/>
                  </a:lnTo>
                  <a:lnTo>
                    <a:pt x="793" y="804"/>
                  </a:lnTo>
                  <a:lnTo>
                    <a:pt x="793" y="809"/>
                  </a:lnTo>
                  <a:lnTo>
                    <a:pt x="779" y="819"/>
                  </a:lnTo>
                  <a:lnTo>
                    <a:pt x="779" y="824"/>
                  </a:lnTo>
                  <a:lnTo>
                    <a:pt x="772" y="834"/>
                  </a:lnTo>
                  <a:lnTo>
                    <a:pt x="772" y="838"/>
                  </a:lnTo>
                  <a:lnTo>
                    <a:pt x="756" y="838"/>
                  </a:lnTo>
                  <a:lnTo>
                    <a:pt x="747" y="834"/>
                  </a:lnTo>
                  <a:lnTo>
                    <a:pt x="748" y="840"/>
                  </a:lnTo>
                  <a:lnTo>
                    <a:pt x="724" y="834"/>
                  </a:lnTo>
                  <a:lnTo>
                    <a:pt x="694" y="840"/>
                  </a:lnTo>
                  <a:lnTo>
                    <a:pt x="687" y="840"/>
                  </a:lnTo>
                  <a:lnTo>
                    <a:pt x="665" y="850"/>
                  </a:lnTo>
                  <a:lnTo>
                    <a:pt x="649" y="855"/>
                  </a:lnTo>
                  <a:lnTo>
                    <a:pt x="640" y="845"/>
                  </a:lnTo>
                  <a:lnTo>
                    <a:pt x="615" y="848"/>
                  </a:lnTo>
                  <a:lnTo>
                    <a:pt x="606" y="848"/>
                  </a:lnTo>
                  <a:lnTo>
                    <a:pt x="597" y="844"/>
                  </a:lnTo>
                  <a:lnTo>
                    <a:pt x="589" y="844"/>
                  </a:lnTo>
                  <a:lnTo>
                    <a:pt x="589" y="850"/>
                  </a:lnTo>
                  <a:lnTo>
                    <a:pt x="580" y="850"/>
                  </a:lnTo>
                  <a:lnTo>
                    <a:pt x="564" y="851"/>
                  </a:lnTo>
                  <a:lnTo>
                    <a:pt x="564" y="845"/>
                  </a:lnTo>
                  <a:lnTo>
                    <a:pt x="556" y="845"/>
                  </a:lnTo>
                  <a:lnTo>
                    <a:pt x="532" y="861"/>
                  </a:lnTo>
                  <a:lnTo>
                    <a:pt x="524" y="863"/>
                  </a:lnTo>
                  <a:lnTo>
                    <a:pt x="508" y="867"/>
                  </a:lnTo>
                  <a:lnTo>
                    <a:pt x="494" y="887"/>
                  </a:lnTo>
                  <a:lnTo>
                    <a:pt x="478" y="889"/>
                  </a:lnTo>
                  <a:lnTo>
                    <a:pt x="429" y="876"/>
                  </a:lnTo>
                  <a:lnTo>
                    <a:pt x="404" y="871"/>
                  </a:lnTo>
                  <a:lnTo>
                    <a:pt x="412" y="861"/>
                  </a:lnTo>
                  <a:lnTo>
                    <a:pt x="396" y="855"/>
                  </a:lnTo>
                  <a:lnTo>
                    <a:pt x="370" y="827"/>
                  </a:lnTo>
                  <a:lnTo>
                    <a:pt x="361" y="827"/>
                  </a:lnTo>
                  <a:lnTo>
                    <a:pt x="361" y="822"/>
                  </a:lnTo>
                  <a:lnTo>
                    <a:pt x="384" y="817"/>
                  </a:lnTo>
                  <a:lnTo>
                    <a:pt x="400" y="811"/>
                  </a:lnTo>
                  <a:lnTo>
                    <a:pt x="423" y="806"/>
                  </a:lnTo>
                  <a:lnTo>
                    <a:pt x="439" y="805"/>
                  </a:lnTo>
                  <a:lnTo>
                    <a:pt x="469" y="785"/>
                  </a:lnTo>
                  <a:lnTo>
                    <a:pt x="478" y="785"/>
                  </a:lnTo>
                  <a:lnTo>
                    <a:pt x="524" y="783"/>
                  </a:lnTo>
                  <a:lnTo>
                    <a:pt x="512" y="739"/>
                  </a:lnTo>
                  <a:lnTo>
                    <a:pt x="512" y="729"/>
                  </a:lnTo>
                  <a:lnTo>
                    <a:pt x="520" y="724"/>
                  </a:lnTo>
                  <a:lnTo>
                    <a:pt x="528" y="723"/>
                  </a:lnTo>
                  <a:lnTo>
                    <a:pt x="545" y="721"/>
                  </a:lnTo>
                  <a:lnTo>
                    <a:pt x="545" y="717"/>
                  </a:lnTo>
                  <a:lnTo>
                    <a:pt x="537" y="717"/>
                  </a:lnTo>
                  <a:lnTo>
                    <a:pt x="535" y="707"/>
                  </a:lnTo>
                  <a:lnTo>
                    <a:pt x="527" y="703"/>
                  </a:lnTo>
                  <a:lnTo>
                    <a:pt x="518" y="704"/>
                  </a:lnTo>
                  <a:lnTo>
                    <a:pt x="511" y="704"/>
                  </a:lnTo>
                  <a:lnTo>
                    <a:pt x="486" y="706"/>
                  </a:lnTo>
                  <a:lnTo>
                    <a:pt x="486" y="710"/>
                  </a:lnTo>
                  <a:lnTo>
                    <a:pt x="479" y="710"/>
                  </a:lnTo>
                  <a:lnTo>
                    <a:pt x="471" y="706"/>
                  </a:lnTo>
                  <a:lnTo>
                    <a:pt x="462" y="706"/>
                  </a:lnTo>
                  <a:lnTo>
                    <a:pt x="455" y="701"/>
                  </a:lnTo>
                  <a:lnTo>
                    <a:pt x="423" y="701"/>
                  </a:lnTo>
                  <a:lnTo>
                    <a:pt x="414" y="697"/>
                  </a:lnTo>
                  <a:lnTo>
                    <a:pt x="399" y="693"/>
                  </a:lnTo>
                  <a:lnTo>
                    <a:pt x="390" y="683"/>
                  </a:lnTo>
                  <a:lnTo>
                    <a:pt x="388" y="678"/>
                  </a:lnTo>
                  <a:lnTo>
                    <a:pt x="380" y="673"/>
                  </a:lnTo>
                  <a:lnTo>
                    <a:pt x="388" y="673"/>
                  </a:lnTo>
                  <a:lnTo>
                    <a:pt x="388" y="668"/>
                  </a:lnTo>
                  <a:lnTo>
                    <a:pt x="380" y="668"/>
                  </a:lnTo>
                  <a:lnTo>
                    <a:pt x="380" y="658"/>
                  </a:lnTo>
                  <a:lnTo>
                    <a:pt x="387" y="648"/>
                  </a:lnTo>
                  <a:lnTo>
                    <a:pt x="394" y="652"/>
                  </a:lnTo>
                  <a:lnTo>
                    <a:pt x="401" y="642"/>
                  </a:lnTo>
                  <a:lnTo>
                    <a:pt x="394" y="642"/>
                  </a:lnTo>
                  <a:lnTo>
                    <a:pt x="401" y="637"/>
                  </a:lnTo>
                  <a:lnTo>
                    <a:pt x="410" y="642"/>
                  </a:lnTo>
                  <a:lnTo>
                    <a:pt x="417" y="637"/>
                  </a:lnTo>
                  <a:lnTo>
                    <a:pt x="416" y="606"/>
                  </a:lnTo>
                  <a:lnTo>
                    <a:pt x="407" y="602"/>
                  </a:lnTo>
                  <a:lnTo>
                    <a:pt x="407" y="598"/>
                  </a:lnTo>
                  <a:lnTo>
                    <a:pt x="414" y="596"/>
                  </a:lnTo>
                  <a:lnTo>
                    <a:pt x="414" y="586"/>
                  </a:lnTo>
                  <a:lnTo>
                    <a:pt x="422" y="582"/>
                  </a:lnTo>
                  <a:lnTo>
                    <a:pt x="437" y="580"/>
                  </a:lnTo>
                  <a:lnTo>
                    <a:pt x="452" y="570"/>
                  </a:lnTo>
                  <a:lnTo>
                    <a:pt x="460" y="570"/>
                  </a:lnTo>
                  <a:lnTo>
                    <a:pt x="469" y="575"/>
                  </a:lnTo>
                  <a:lnTo>
                    <a:pt x="469" y="585"/>
                  </a:lnTo>
                  <a:lnTo>
                    <a:pt x="462" y="585"/>
                  </a:lnTo>
                  <a:lnTo>
                    <a:pt x="455" y="595"/>
                  </a:lnTo>
                  <a:lnTo>
                    <a:pt x="455" y="605"/>
                  </a:lnTo>
                  <a:lnTo>
                    <a:pt x="463" y="605"/>
                  </a:lnTo>
                  <a:lnTo>
                    <a:pt x="496" y="619"/>
                  </a:lnTo>
                  <a:lnTo>
                    <a:pt x="505" y="624"/>
                  </a:lnTo>
                  <a:lnTo>
                    <a:pt x="521" y="624"/>
                  </a:lnTo>
                  <a:lnTo>
                    <a:pt x="530" y="622"/>
                  </a:lnTo>
                  <a:lnTo>
                    <a:pt x="530" y="628"/>
                  </a:lnTo>
                  <a:lnTo>
                    <a:pt x="538" y="626"/>
                  </a:lnTo>
                  <a:lnTo>
                    <a:pt x="547" y="631"/>
                  </a:lnTo>
                  <a:lnTo>
                    <a:pt x="548" y="637"/>
                  </a:lnTo>
                  <a:lnTo>
                    <a:pt x="564" y="637"/>
                  </a:lnTo>
                  <a:lnTo>
                    <a:pt x="563" y="631"/>
                  </a:lnTo>
                  <a:lnTo>
                    <a:pt x="570" y="621"/>
                  </a:lnTo>
                  <a:lnTo>
                    <a:pt x="571" y="626"/>
                  </a:lnTo>
                  <a:lnTo>
                    <a:pt x="579" y="625"/>
                  </a:lnTo>
                  <a:lnTo>
                    <a:pt x="594" y="621"/>
                  </a:lnTo>
                  <a:lnTo>
                    <a:pt x="603" y="615"/>
                  </a:lnTo>
                  <a:lnTo>
                    <a:pt x="619" y="615"/>
                  </a:lnTo>
                  <a:lnTo>
                    <a:pt x="643" y="619"/>
                  </a:lnTo>
                  <a:lnTo>
                    <a:pt x="636" y="625"/>
                  </a:lnTo>
                  <a:lnTo>
                    <a:pt x="645" y="639"/>
                  </a:lnTo>
                  <a:lnTo>
                    <a:pt x="653" y="644"/>
                  </a:lnTo>
                  <a:lnTo>
                    <a:pt x="669" y="639"/>
                  </a:lnTo>
                  <a:lnTo>
                    <a:pt x="668" y="624"/>
                  </a:lnTo>
                  <a:lnTo>
                    <a:pt x="676" y="629"/>
                  </a:lnTo>
                  <a:lnTo>
                    <a:pt x="692" y="628"/>
                  </a:lnTo>
                  <a:lnTo>
                    <a:pt x="691" y="613"/>
                  </a:lnTo>
                  <a:lnTo>
                    <a:pt x="684" y="613"/>
                  </a:lnTo>
                  <a:lnTo>
                    <a:pt x="681" y="589"/>
                  </a:lnTo>
                  <a:lnTo>
                    <a:pt x="674" y="589"/>
                  </a:lnTo>
                  <a:lnTo>
                    <a:pt x="681" y="585"/>
                  </a:lnTo>
                  <a:lnTo>
                    <a:pt x="721" y="583"/>
                  </a:lnTo>
                  <a:lnTo>
                    <a:pt x="737" y="573"/>
                  </a:lnTo>
                  <a:lnTo>
                    <a:pt x="737" y="569"/>
                  </a:lnTo>
                  <a:lnTo>
                    <a:pt x="744" y="559"/>
                  </a:lnTo>
                  <a:lnTo>
                    <a:pt x="751" y="559"/>
                  </a:lnTo>
                  <a:lnTo>
                    <a:pt x="751" y="553"/>
                  </a:lnTo>
                  <a:lnTo>
                    <a:pt x="744" y="553"/>
                  </a:lnTo>
                  <a:lnTo>
                    <a:pt x="743" y="549"/>
                  </a:lnTo>
                  <a:lnTo>
                    <a:pt x="736" y="544"/>
                  </a:lnTo>
                  <a:lnTo>
                    <a:pt x="734" y="539"/>
                  </a:lnTo>
                  <a:lnTo>
                    <a:pt x="727" y="539"/>
                  </a:lnTo>
                  <a:lnTo>
                    <a:pt x="727" y="544"/>
                  </a:lnTo>
                  <a:lnTo>
                    <a:pt x="710" y="534"/>
                  </a:lnTo>
                  <a:lnTo>
                    <a:pt x="687" y="544"/>
                  </a:lnTo>
                  <a:lnTo>
                    <a:pt x="678" y="544"/>
                  </a:lnTo>
                  <a:lnTo>
                    <a:pt x="679" y="550"/>
                  </a:lnTo>
                  <a:lnTo>
                    <a:pt x="671" y="550"/>
                  </a:lnTo>
                  <a:lnTo>
                    <a:pt x="653" y="536"/>
                  </a:lnTo>
                  <a:lnTo>
                    <a:pt x="636" y="526"/>
                  </a:lnTo>
                  <a:lnTo>
                    <a:pt x="645" y="521"/>
                  </a:lnTo>
                  <a:lnTo>
                    <a:pt x="643" y="511"/>
                  </a:lnTo>
                  <a:lnTo>
                    <a:pt x="612" y="511"/>
                  </a:lnTo>
                  <a:lnTo>
                    <a:pt x="612" y="517"/>
                  </a:lnTo>
                  <a:lnTo>
                    <a:pt x="596" y="517"/>
                  </a:lnTo>
                  <a:lnTo>
                    <a:pt x="587" y="513"/>
                  </a:lnTo>
                  <a:lnTo>
                    <a:pt x="545" y="513"/>
                  </a:lnTo>
                  <a:lnTo>
                    <a:pt x="537" y="508"/>
                  </a:lnTo>
                  <a:lnTo>
                    <a:pt x="528" y="484"/>
                  </a:lnTo>
                  <a:lnTo>
                    <a:pt x="496" y="495"/>
                  </a:lnTo>
                  <a:lnTo>
                    <a:pt x="472" y="501"/>
                  </a:lnTo>
                  <a:lnTo>
                    <a:pt x="465" y="505"/>
                  </a:lnTo>
                  <a:lnTo>
                    <a:pt x="448" y="491"/>
                  </a:lnTo>
                  <a:lnTo>
                    <a:pt x="440" y="493"/>
                  </a:lnTo>
                  <a:lnTo>
                    <a:pt x="439" y="482"/>
                  </a:lnTo>
                  <a:lnTo>
                    <a:pt x="448" y="482"/>
                  </a:lnTo>
                  <a:lnTo>
                    <a:pt x="448" y="472"/>
                  </a:lnTo>
                  <a:lnTo>
                    <a:pt x="432" y="472"/>
                  </a:lnTo>
                  <a:lnTo>
                    <a:pt x="439" y="468"/>
                  </a:lnTo>
                  <a:lnTo>
                    <a:pt x="439" y="462"/>
                  </a:lnTo>
                  <a:lnTo>
                    <a:pt x="430" y="454"/>
                  </a:lnTo>
                  <a:lnTo>
                    <a:pt x="430" y="448"/>
                  </a:lnTo>
                  <a:lnTo>
                    <a:pt x="422" y="454"/>
                  </a:lnTo>
                  <a:lnTo>
                    <a:pt x="406" y="449"/>
                  </a:lnTo>
                  <a:lnTo>
                    <a:pt x="397" y="439"/>
                  </a:lnTo>
                  <a:lnTo>
                    <a:pt x="374" y="431"/>
                  </a:lnTo>
                  <a:lnTo>
                    <a:pt x="365" y="431"/>
                  </a:lnTo>
                  <a:lnTo>
                    <a:pt x="342" y="436"/>
                  </a:lnTo>
                  <a:lnTo>
                    <a:pt x="334" y="438"/>
                  </a:lnTo>
                  <a:lnTo>
                    <a:pt x="302" y="448"/>
                  </a:lnTo>
                  <a:lnTo>
                    <a:pt x="270" y="444"/>
                  </a:lnTo>
                  <a:lnTo>
                    <a:pt x="263" y="445"/>
                  </a:lnTo>
                  <a:lnTo>
                    <a:pt x="230" y="431"/>
                  </a:lnTo>
                  <a:lnTo>
                    <a:pt x="181" y="418"/>
                  </a:lnTo>
                  <a:lnTo>
                    <a:pt x="149" y="405"/>
                  </a:lnTo>
                  <a:lnTo>
                    <a:pt x="141" y="405"/>
                  </a:lnTo>
                  <a:lnTo>
                    <a:pt x="132" y="386"/>
                  </a:lnTo>
                  <a:lnTo>
                    <a:pt x="124" y="361"/>
                  </a:lnTo>
                  <a:lnTo>
                    <a:pt x="115" y="351"/>
                  </a:lnTo>
                  <a:lnTo>
                    <a:pt x="106" y="337"/>
                  </a:lnTo>
                  <a:lnTo>
                    <a:pt x="106" y="333"/>
                  </a:lnTo>
                  <a:lnTo>
                    <a:pt x="82" y="333"/>
                  </a:lnTo>
                  <a:lnTo>
                    <a:pt x="66" y="328"/>
                  </a:lnTo>
                  <a:lnTo>
                    <a:pt x="33" y="315"/>
                  </a:lnTo>
                  <a:lnTo>
                    <a:pt x="1" y="311"/>
                  </a:lnTo>
                  <a:lnTo>
                    <a:pt x="8" y="307"/>
                  </a:lnTo>
                  <a:lnTo>
                    <a:pt x="8" y="287"/>
                  </a:lnTo>
                  <a:lnTo>
                    <a:pt x="0" y="282"/>
                  </a:lnTo>
                  <a:lnTo>
                    <a:pt x="16" y="277"/>
                  </a:lnTo>
                  <a:lnTo>
                    <a:pt x="7" y="268"/>
                  </a:lnTo>
                  <a:lnTo>
                    <a:pt x="23" y="229"/>
                  </a:lnTo>
                  <a:lnTo>
                    <a:pt x="14" y="219"/>
                  </a:lnTo>
                  <a:lnTo>
                    <a:pt x="20" y="180"/>
                  </a:lnTo>
                  <a:lnTo>
                    <a:pt x="13" y="180"/>
                  </a:lnTo>
                  <a:lnTo>
                    <a:pt x="20" y="170"/>
                  </a:lnTo>
                  <a:lnTo>
                    <a:pt x="28" y="166"/>
                  </a:lnTo>
                  <a:lnTo>
                    <a:pt x="27" y="151"/>
                  </a:lnTo>
                  <a:lnTo>
                    <a:pt x="20" y="151"/>
                  </a:lnTo>
                  <a:lnTo>
                    <a:pt x="11" y="133"/>
                  </a:lnTo>
                  <a:lnTo>
                    <a:pt x="11" y="122"/>
                  </a:lnTo>
                  <a:lnTo>
                    <a:pt x="18" y="112"/>
                  </a:lnTo>
                  <a:lnTo>
                    <a:pt x="82" y="82"/>
                  </a:lnTo>
                  <a:lnTo>
                    <a:pt x="121" y="66"/>
                  </a:lnTo>
                  <a:lnTo>
                    <a:pt x="128" y="60"/>
                  </a:lnTo>
                  <a:lnTo>
                    <a:pt x="119" y="42"/>
                  </a:lnTo>
                  <a:lnTo>
                    <a:pt x="135" y="40"/>
                  </a:lnTo>
                  <a:lnTo>
                    <a:pt x="214" y="43"/>
                  </a:lnTo>
                  <a:lnTo>
                    <a:pt x="223" y="43"/>
                  </a:lnTo>
                  <a:lnTo>
                    <a:pt x="230" y="37"/>
                  </a:lnTo>
                  <a:lnTo>
                    <a:pt x="230" y="33"/>
                  </a:lnTo>
                  <a:lnTo>
                    <a:pt x="262" y="32"/>
                  </a:lnTo>
                  <a:lnTo>
                    <a:pt x="262" y="17"/>
                  </a:lnTo>
                  <a:lnTo>
                    <a:pt x="269" y="12"/>
                  </a:lnTo>
                  <a:lnTo>
                    <a:pt x="316" y="6"/>
                  </a:lnTo>
                  <a:lnTo>
                    <a:pt x="324" y="4"/>
                  </a:lnTo>
                  <a:lnTo>
                    <a:pt x="332" y="0"/>
                  </a:lnTo>
                  <a:lnTo>
                    <a:pt x="364" y="13"/>
                  </a:lnTo>
                  <a:lnTo>
                    <a:pt x="380" y="13"/>
                  </a:lnTo>
                  <a:lnTo>
                    <a:pt x="380" y="17"/>
                  </a:lnTo>
                  <a:lnTo>
                    <a:pt x="388" y="22"/>
                  </a:lnTo>
                  <a:lnTo>
                    <a:pt x="396" y="22"/>
                  </a:lnTo>
                  <a:lnTo>
                    <a:pt x="404" y="26"/>
                  </a:lnTo>
                  <a:lnTo>
                    <a:pt x="404" y="36"/>
                  </a:lnTo>
                  <a:lnTo>
                    <a:pt x="413" y="36"/>
                  </a:lnTo>
                  <a:lnTo>
                    <a:pt x="445" y="29"/>
                  </a:lnTo>
                  <a:lnTo>
                    <a:pt x="452" y="20"/>
                  </a:lnTo>
                  <a:lnTo>
                    <a:pt x="459" y="24"/>
                  </a:lnTo>
                  <a:lnTo>
                    <a:pt x="468" y="19"/>
                  </a:lnTo>
                  <a:lnTo>
                    <a:pt x="491" y="19"/>
                  </a:lnTo>
                  <a:lnTo>
                    <a:pt x="491" y="13"/>
                  </a:lnTo>
                  <a:lnTo>
                    <a:pt x="507" y="23"/>
                  </a:lnTo>
                  <a:lnTo>
                    <a:pt x="547" y="30"/>
                  </a:lnTo>
                  <a:lnTo>
                    <a:pt x="564" y="45"/>
                  </a:lnTo>
                  <a:lnTo>
                    <a:pt x="597" y="84"/>
                  </a:lnTo>
                  <a:lnTo>
                    <a:pt x="613" y="82"/>
                  </a:lnTo>
                  <a:lnTo>
                    <a:pt x="622" y="92"/>
                  </a:lnTo>
                  <a:lnTo>
                    <a:pt x="623" y="107"/>
                  </a:lnTo>
                  <a:lnTo>
                    <a:pt x="630" y="107"/>
                  </a:lnTo>
                  <a:lnTo>
                    <a:pt x="632" y="117"/>
                  </a:lnTo>
                  <a:lnTo>
                    <a:pt x="623" y="121"/>
                  </a:lnTo>
                  <a:lnTo>
                    <a:pt x="617" y="145"/>
                  </a:lnTo>
                  <a:lnTo>
                    <a:pt x="593" y="151"/>
                  </a:lnTo>
                  <a:lnTo>
                    <a:pt x="593" y="156"/>
                  </a:lnTo>
                  <a:lnTo>
                    <a:pt x="570" y="157"/>
                  </a:lnTo>
                  <a:lnTo>
                    <a:pt x="570" y="181"/>
                  </a:lnTo>
                  <a:lnTo>
                    <a:pt x="579" y="186"/>
                  </a:lnTo>
                  <a:lnTo>
                    <a:pt x="580" y="206"/>
                  </a:lnTo>
                  <a:lnTo>
                    <a:pt x="564" y="210"/>
                  </a:lnTo>
                  <a:lnTo>
                    <a:pt x="564" y="230"/>
                  </a:lnTo>
                  <a:lnTo>
                    <a:pt x="532" y="230"/>
                  </a:lnTo>
                  <a:lnTo>
                    <a:pt x="541" y="245"/>
                  </a:lnTo>
                  <a:lnTo>
                    <a:pt x="550" y="245"/>
                  </a:lnTo>
                  <a:lnTo>
                    <a:pt x="583" y="264"/>
                  </a:lnTo>
                  <a:lnTo>
                    <a:pt x="599" y="268"/>
                  </a:lnTo>
                  <a:lnTo>
                    <a:pt x="583" y="278"/>
                  </a:lnTo>
                  <a:lnTo>
                    <a:pt x="600" y="288"/>
                  </a:lnTo>
                  <a:lnTo>
                    <a:pt x="600" y="292"/>
                  </a:lnTo>
                  <a:lnTo>
                    <a:pt x="592" y="292"/>
                  </a:lnTo>
                  <a:lnTo>
                    <a:pt x="592" y="298"/>
                  </a:lnTo>
                  <a:lnTo>
                    <a:pt x="600" y="298"/>
                  </a:lnTo>
                  <a:lnTo>
                    <a:pt x="602" y="327"/>
                  </a:lnTo>
                  <a:lnTo>
                    <a:pt x="586" y="327"/>
                  </a:lnTo>
                  <a:lnTo>
                    <a:pt x="594" y="346"/>
                  </a:lnTo>
                  <a:lnTo>
                    <a:pt x="619" y="346"/>
                  </a:lnTo>
                  <a:lnTo>
                    <a:pt x="635" y="340"/>
                  </a:lnTo>
                  <a:lnTo>
                    <a:pt x="643" y="346"/>
                  </a:lnTo>
                  <a:lnTo>
                    <a:pt x="675" y="349"/>
                  </a:lnTo>
                  <a:lnTo>
                    <a:pt x="691" y="344"/>
                  </a:lnTo>
                  <a:lnTo>
                    <a:pt x="691" y="349"/>
                  </a:lnTo>
                  <a:lnTo>
                    <a:pt x="700" y="353"/>
                  </a:lnTo>
                  <a:lnTo>
                    <a:pt x="724" y="363"/>
                  </a:lnTo>
                  <a:lnTo>
                    <a:pt x="747" y="338"/>
                  </a:lnTo>
                  <a:lnTo>
                    <a:pt x="747" y="333"/>
                  </a:lnTo>
                  <a:lnTo>
                    <a:pt x="754" y="333"/>
                  </a:lnTo>
                  <a:lnTo>
                    <a:pt x="754" y="328"/>
                  </a:lnTo>
                  <a:lnTo>
                    <a:pt x="761" y="323"/>
                  </a:lnTo>
                  <a:lnTo>
                    <a:pt x="784" y="302"/>
                  </a:lnTo>
                  <a:lnTo>
                    <a:pt x="784" y="298"/>
                  </a:lnTo>
                  <a:lnTo>
                    <a:pt x="793" y="302"/>
                  </a:lnTo>
                  <a:lnTo>
                    <a:pt x="833" y="297"/>
                  </a:lnTo>
                  <a:lnTo>
                    <a:pt x="841" y="297"/>
                  </a:lnTo>
                  <a:lnTo>
                    <a:pt x="913" y="275"/>
                  </a:lnTo>
                  <a:lnTo>
                    <a:pt x="920" y="271"/>
                  </a:lnTo>
                  <a:lnTo>
                    <a:pt x="920" y="279"/>
                  </a:lnTo>
                  <a:lnTo>
                    <a:pt x="929" y="279"/>
                  </a:lnTo>
                  <a:lnTo>
                    <a:pt x="921" y="285"/>
                  </a:lnTo>
                  <a:lnTo>
                    <a:pt x="921" y="300"/>
                  </a:lnTo>
                  <a:lnTo>
                    <a:pt x="907" y="320"/>
                  </a:lnTo>
                  <a:lnTo>
                    <a:pt x="907" y="330"/>
                  </a:lnTo>
                  <a:lnTo>
                    <a:pt x="916" y="349"/>
                  </a:lnTo>
                  <a:lnTo>
                    <a:pt x="917" y="359"/>
                  </a:lnTo>
                  <a:lnTo>
                    <a:pt x="924" y="359"/>
                  </a:lnTo>
                  <a:lnTo>
                    <a:pt x="941" y="369"/>
                  </a:lnTo>
                  <a:lnTo>
                    <a:pt x="943" y="383"/>
                  </a:lnTo>
                  <a:lnTo>
                    <a:pt x="934" y="383"/>
                  </a:lnTo>
                  <a:lnTo>
                    <a:pt x="934" y="393"/>
                  </a:lnTo>
                  <a:lnTo>
                    <a:pt x="927" y="393"/>
                  </a:lnTo>
                  <a:lnTo>
                    <a:pt x="927" y="397"/>
                  </a:lnTo>
                  <a:lnTo>
                    <a:pt x="943" y="402"/>
                  </a:lnTo>
                  <a:lnTo>
                    <a:pt x="967" y="408"/>
                  </a:lnTo>
                  <a:lnTo>
                    <a:pt x="985" y="416"/>
                  </a:lnTo>
                  <a:lnTo>
                    <a:pt x="1009" y="421"/>
                  </a:lnTo>
                  <a:lnTo>
                    <a:pt x="1016" y="421"/>
                  </a:lnTo>
                  <a:lnTo>
                    <a:pt x="1025" y="425"/>
                  </a:lnTo>
                  <a:lnTo>
                    <a:pt x="1034" y="425"/>
                  </a:lnTo>
                  <a:lnTo>
                    <a:pt x="1042" y="431"/>
                  </a:lnTo>
                  <a:lnTo>
                    <a:pt x="1042" y="435"/>
                  </a:lnTo>
                  <a:lnTo>
                    <a:pt x="1083" y="449"/>
                  </a:lnTo>
                  <a:lnTo>
                    <a:pt x="1091" y="454"/>
                  </a:lnTo>
                  <a:lnTo>
                    <a:pt x="1100" y="454"/>
                  </a:lnTo>
                  <a:lnTo>
                    <a:pt x="1100" y="464"/>
                  </a:lnTo>
                  <a:lnTo>
                    <a:pt x="1110" y="488"/>
                  </a:lnTo>
                  <a:lnTo>
                    <a:pt x="1110" y="498"/>
                  </a:lnTo>
                  <a:lnTo>
                    <a:pt x="1127" y="517"/>
                  </a:lnTo>
                  <a:lnTo>
                    <a:pt x="1136" y="517"/>
                  </a:lnTo>
                  <a:lnTo>
                    <a:pt x="1129" y="531"/>
                  </a:lnTo>
                  <a:lnTo>
                    <a:pt x="1120" y="537"/>
                  </a:lnTo>
                  <a:lnTo>
                    <a:pt x="1121" y="562"/>
                  </a:lnTo>
                  <a:lnTo>
                    <a:pt x="1130" y="572"/>
                  </a:lnTo>
                  <a:lnTo>
                    <a:pt x="1132" y="582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24" name="Freeform 34"/>
            <p:cNvSpPr>
              <a:spLocks/>
            </p:cNvSpPr>
            <p:nvPr/>
          </p:nvSpPr>
          <p:spPr bwMode="auto">
            <a:xfrm>
              <a:off x="3871913" y="3535363"/>
              <a:ext cx="2238375" cy="1152525"/>
            </a:xfrm>
            <a:custGeom>
              <a:avLst/>
              <a:gdLst>
                <a:gd name="T0" fmla="*/ 4 w 1410"/>
                <a:gd name="T1" fmla="*/ 270 h 726"/>
                <a:gd name="T2" fmla="*/ 27 w 1410"/>
                <a:gd name="T3" fmla="*/ 250 h 726"/>
                <a:gd name="T4" fmla="*/ 10 w 1410"/>
                <a:gd name="T5" fmla="*/ 211 h 726"/>
                <a:gd name="T6" fmla="*/ 48 w 1410"/>
                <a:gd name="T7" fmla="*/ 170 h 726"/>
                <a:gd name="T8" fmla="*/ 169 w 1410"/>
                <a:gd name="T9" fmla="*/ 159 h 726"/>
                <a:gd name="T10" fmla="*/ 143 w 1410"/>
                <a:gd name="T11" fmla="*/ 100 h 726"/>
                <a:gd name="T12" fmla="*/ 262 w 1410"/>
                <a:gd name="T13" fmla="*/ 74 h 726"/>
                <a:gd name="T14" fmla="*/ 343 w 1410"/>
                <a:gd name="T15" fmla="*/ 62 h 726"/>
                <a:gd name="T16" fmla="*/ 390 w 1410"/>
                <a:gd name="T17" fmla="*/ 22 h 726"/>
                <a:gd name="T18" fmla="*/ 455 w 1410"/>
                <a:gd name="T19" fmla="*/ 16 h 726"/>
                <a:gd name="T20" fmla="*/ 513 w 1410"/>
                <a:gd name="T21" fmla="*/ 49 h 726"/>
                <a:gd name="T22" fmla="*/ 539 w 1410"/>
                <a:gd name="T23" fmla="*/ 88 h 726"/>
                <a:gd name="T24" fmla="*/ 619 w 1410"/>
                <a:gd name="T25" fmla="*/ 72 h 726"/>
                <a:gd name="T26" fmla="*/ 660 w 1410"/>
                <a:gd name="T27" fmla="*/ 52 h 726"/>
                <a:gd name="T28" fmla="*/ 749 w 1410"/>
                <a:gd name="T29" fmla="*/ 81 h 726"/>
                <a:gd name="T30" fmla="*/ 782 w 1410"/>
                <a:gd name="T31" fmla="*/ 100 h 726"/>
                <a:gd name="T32" fmla="*/ 855 w 1410"/>
                <a:gd name="T33" fmla="*/ 104 h 726"/>
                <a:gd name="T34" fmla="*/ 922 w 1410"/>
                <a:gd name="T35" fmla="*/ 113 h 726"/>
                <a:gd name="T36" fmla="*/ 1002 w 1410"/>
                <a:gd name="T37" fmla="*/ 126 h 726"/>
                <a:gd name="T38" fmla="*/ 1004 w 1410"/>
                <a:gd name="T39" fmla="*/ 170 h 726"/>
                <a:gd name="T40" fmla="*/ 1109 w 1410"/>
                <a:gd name="T41" fmla="*/ 189 h 726"/>
                <a:gd name="T42" fmla="*/ 1151 w 1410"/>
                <a:gd name="T43" fmla="*/ 224 h 726"/>
                <a:gd name="T44" fmla="*/ 1200 w 1410"/>
                <a:gd name="T45" fmla="*/ 232 h 726"/>
                <a:gd name="T46" fmla="*/ 1312 w 1410"/>
                <a:gd name="T47" fmla="*/ 237 h 726"/>
                <a:gd name="T48" fmla="*/ 1370 w 1410"/>
                <a:gd name="T49" fmla="*/ 235 h 726"/>
                <a:gd name="T50" fmla="*/ 1385 w 1410"/>
                <a:gd name="T51" fmla="*/ 235 h 726"/>
                <a:gd name="T52" fmla="*/ 1394 w 1410"/>
                <a:gd name="T53" fmla="*/ 270 h 726"/>
                <a:gd name="T54" fmla="*/ 1385 w 1410"/>
                <a:gd name="T55" fmla="*/ 300 h 726"/>
                <a:gd name="T56" fmla="*/ 1290 w 1410"/>
                <a:gd name="T57" fmla="*/ 326 h 726"/>
                <a:gd name="T58" fmla="*/ 1218 w 1410"/>
                <a:gd name="T59" fmla="*/ 366 h 726"/>
                <a:gd name="T60" fmla="*/ 1211 w 1410"/>
                <a:gd name="T61" fmla="*/ 411 h 726"/>
                <a:gd name="T62" fmla="*/ 1179 w 1410"/>
                <a:gd name="T63" fmla="*/ 425 h 726"/>
                <a:gd name="T64" fmla="*/ 1181 w 1410"/>
                <a:gd name="T65" fmla="*/ 456 h 726"/>
                <a:gd name="T66" fmla="*/ 1156 w 1410"/>
                <a:gd name="T67" fmla="*/ 466 h 726"/>
                <a:gd name="T68" fmla="*/ 1116 w 1410"/>
                <a:gd name="T69" fmla="*/ 457 h 726"/>
                <a:gd name="T70" fmla="*/ 1061 w 1410"/>
                <a:gd name="T71" fmla="*/ 506 h 726"/>
                <a:gd name="T72" fmla="*/ 1021 w 1410"/>
                <a:gd name="T73" fmla="*/ 522 h 726"/>
                <a:gd name="T74" fmla="*/ 997 w 1410"/>
                <a:gd name="T75" fmla="*/ 507 h 726"/>
                <a:gd name="T76" fmla="*/ 893 w 1410"/>
                <a:gd name="T77" fmla="*/ 543 h 726"/>
                <a:gd name="T78" fmla="*/ 821 w 1410"/>
                <a:gd name="T79" fmla="*/ 545 h 726"/>
                <a:gd name="T80" fmla="*/ 724 w 1410"/>
                <a:gd name="T81" fmla="*/ 575 h 726"/>
                <a:gd name="T82" fmla="*/ 735 w 1410"/>
                <a:gd name="T83" fmla="*/ 600 h 726"/>
                <a:gd name="T84" fmla="*/ 775 w 1410"/>
                <a:gd name="T85" fmla="*/ 614 h 726"/>
                <a:gd name="T86" fmla="*/ 743 w 1410"/>
                <a:gd name="T87" fmla="*/ 644 h 726"/>
                <a:gd name="T88" fmla="*/ 687 w 1410"/>
                <a:gd name="T89" fmla="*/ 664 h 726"/>
                <a:gd name="T90" fmla="*/ 598 w 1410"/>
                <a:gd name="T91" fmla="*/ 641 h 726"/>
                <a:gd name="T92" fmla="*/ 641 w 1410"/>
                <a:gd name="T93" fmla="*/ 690 h 726"/>
                <a:gd name="T94" fmla="*/ 593 w 1410"/>
                <a:gd name="T95" fmla="*/ 720 h 726"/>
                <a:gd name="T96" fmla="*/ 504 w 1410"/>
                <a:gd name="T97" fmla="*/ 718 h 726"/>
                <a:gd name="T98" fmla="*/ 422 w 1410"/>
                <a:gd name="T99" fmla="*/ 679 h 726"/>
                <a:gd name="T100" fmla="*/ 343 w 1410"/>
                <a:gd name="T101" fmla="*/ 680 h 726"/>
                <a:gd name="T102" fmla="*/ 349 w 1410"/>
                <a:gd name="T103" fmla="*/ 625 h 726"/>
                <a:gd name="T104" fmla="*/ 330 w 1410"/>
                <a:gd name="T105" fmla="*/ 576 h 726"/>
                <a:gd name="T106" fmla="*/ 305 w 1410"/>
                <a:gd name="T107" fmla="*/ 548 h 726"/>
                <a:gd name="T108" fmla="*/ 248 w 1410"/>
                <a:gd name="T109" fmla="*/ 523 h 726"/>
                <a:gd name="T110" fmla="*/ 245 w 1410"/>
                <a:gd name="T111" fmla="*/ 444 h 726"/>
                <a:gd name="T112" fmla="*/ 243 w 1410"/>
                <a:gd name="T113" fmla="*/ 405 h 726"/>
                <a:gd name="T114" fmla="*/ 186 w 1410"/>
                <a:gd name="T115" fmla="*/ 376 h 726"/>
                <a:gd name="T116" fmla="*/ 122 w 1410"/>
                <a:gd name="T117" fmla="*/ 386 h 726"/>
                <a:gd name="T118" fmla="*/ 128 w 1410"/>
                <a:gd name="T119" fmla="*/ 352 h 726"/>
                <a:gd name="T120" fmla="*/ 176 w 1410"/>
                <a:gd name="T121" fmla="*/ 322 h 726"/>
                <a:gd name="T122" fmla="*/ 95 w 1410"/>
                <a:gd name="T123" fmla="*/ 319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410" h="726">
                  <a:moveTo>
                    <a:pt x="46" y="300"/>
                  </a:moveTo>
                  <a:lnTo>
                    <a:pt x="53" y="290"/>
                  </a:lnTo>
                  <a:lnTo>
                    <a:pt x="45" y="290"/>
                  </a:lnTo>
                  <a:lnTo>
                    <a:pt x="38" y="284"/>
                  </a:lnTo>
                  <a:lnTo>
                    <a:pt x="13" y="286"/>
                  </a:lnTo>
                  <a:lnTo>
                    <a:pt x="4" y="280"/>
                  </a:lnTo>
                  <a:lnTo>
                    <a:pt x="4" y="270"/>
                  </a:lnTo>
                  <a:lnTo>
                    <a:pt x="20" y="270"/>
                  </a:lnTo>
                  <a:lnTo>
                    <a:pt x="29" y="276"/>
                  </a:lnTo>
                  <a:lnTo>
                    <a:pt x="29" y="270"/>
                  </a:lnTo>
                  <a:lnTo>
                    <a:pt x="36" y="270"/>
                  </a:lnTo>
                  <a:lnTo>
                    <a:pt x="36" y="265"/>
                  </a:lnTo>
                  <a:lnTo>
                    <a:pt x="27" y="255"/>
                  </a:lnTo>
                  <a:lnTo>
                    <a:pt x="27" y="250"/>
                  </a:lnTo>
                  <a:lnTo>
                    <a:pt x="35" y="245"/>
                  </a:lnTo>
                  <a:lnTo>
                    <a:pt x="26" y="231"/>
                  </a:lnTo>
                  <a:lnTo>
                    <a:pt x="35" y="231"/>
                  </a:lnTo>
                  <a:lnTo>
                    <a:pt x="35" y="225"/>
                  </a:lnTo>
                  <a:lnTo>
                    <a:pt x="26" y="215"/>
                  </a:lnTo>
                  <a:lnTo>
                    <a:pt x="26" y="211"/>
                  </a:lnTo>
                  <a:lnTo>
                    <a:pt x="10" y="211"/>
                  </a:lnTo>
                  <a:lnTo>
                    <a:pt x="0" y="196"/>
                  </a:lnTo>
                  <a:lnTo>
                    <a:pt x="17" y="191"/>
                  </a:lnTo>
                  <a:lnTo>
                    <a:pt x="16" y="186"/>
                  </a:lnTo>
                  <a:lnTo>
                    <a:pt x="25" y="186"/>
                  </a:lnTo>
                  <a:lnTo>
                    <a:pt x="40" y="180"/>
                  </a:lnTo>
                  <a:lnTo>
                    <a:pt x="40" y="176"/>
                  </a:lnTo>
                  <a:lnTo>
                    <a:pt x="48" y="170"/>
                  </a:lnTo>
                  <a:lnTo>
                    <a:pt x="72" y="170"/>
                  </a:lnTo>
                  <a:lnTo>
                    <a:pt x="97" y="165"/>
                  </a:lnTo>
                  <a:lnTo>
                    <a:pt x="137" y="165"/>
                  </a:lnTo>
                  <a:lnTo>
                    <a:pt x="137" y="159"/>
                  </a:lnTo>
                  <a:lnTo>
                    <a:pt x="144" y="159"/>
                  </a:lnTo>
                  <a:lnTo>
                    <a:pt x="153" y="165"/>
                  </a:lnTo>
                  <a:lnTo>
                    <a:pt x="169" y="159"/>
                  </a:lnTo>
                  <a:lnTo>
                    <a:pt x="177" y="155"/>
                  </a:lnTo>
                  <a:lnTo>
                    <a:pt x="176" y="144"/>
                  </a:lnTo>
                  <a:lnTo>
                    <a:pt x="169" y="139"/>
                  </a:lnTo>
                  <a:lnTo>
                    <a:pt x="160" y="139"/>
                  </a:lnTo>
                  <a:lnTo>
                    <a:pt x="135" y="124"/>
                  </a:lnTo>
                  <a:lnTo>
                    <a:pt x="135" y="120"/>
                  </a:lnTo>
                  <a:lnTo>
                    <a:pt x="143" y="100"/>
                  </a:lnTo>
                  <a:lnTo>
                    <a:pt x="150" y="100"/>
                  </a:lnTo>
                  <a:lnTo>
                    <a:pt x="150" y="96"/>
                  </a:lnTo>
                  <a:lnTo>
                    <a:pt x="166" y="90"/>
                  </a:lnTo>
                  <a:lnTo>
                    <a:pt x="197" y="84"/>
                  </a:lnTo>
                  <a:lnTo>
                    <a:pt x="197" y="80"/>
                  </a:lnTo>
                  <a:lnTo>
                    <a:pt x="246" y="78"/>
                  </a:lnTo>
                  <a:lnTo>
                    <a:pt x="262" y="74"/>
                  </a:lnTo>
                  <a:lnTo>
                    <a:pt x="262" y="68"/>
                  </a:lnTo>
                  <a:lnTo>
                    <a:pt x="269" y="58"/>
                  </a:lnTo>
                  <a:lnTo>
                    <a:pt x="294" y="48"/>
                  </a:lnTo>
                  <a:lnTo>
                    <a:pt x="310" y="48"/>
                  </a:lnTo>
                  <a:lnTo>
                    <a:pt x="310" y="52"/>
                  </a:lnTo>
                  <a:lnTo>
                    <a:pt x="334" y="62"/>
                  </a:lnTo>
                  <a:lnTo>
                    <a:pt x="343" y="62"/>
                  </a:lnTo>
                  <a:lnTo>
                    <a:pt x="359" y="72"/>
                  </a:lnTo>
                  <a:lnTo>
                    <a:pt x="376" y="71"/>
                  </a:lnTo>
                  <a:lnTo>
                    <a:pt x="376" y="67"/>
                  </a:lnTo>
                  <a:lnTo>
                    <a:pt x="392" y="61"/>
                  </a:lnTo>
                  <a:lnTo>
                    <a:pt x="392" y="57"/>
                  </a:lnTo>
                  <a:lnTo>
                    <a:pt x="399" y="42"/>
                  </a:lnTo>
                  <a:lnTo>
                    <a:pt x="390" y="22"/>
                  </a:lnTo>
                  <a:lnTo>
                    <a:pt x="390" y="16"/>
                  </a:lnTo>
                  <a:lnTo>
                    <a:pt x="398" y="6"/>
                  </a:lnTo>
                  <a:lnTo>
                    <a:pt x="413" y="6"/>
                  </a:lnTo>
                  <a:lnTo>
                    <a:pt x="429" y="2"/>
                  </a:lnTo>
                  <a:lnTo>
                    <a:pt x="462" y="0"/>
                  </a:lnTo>
                  <a:lnTo>
                    <a:pt x="462" y="6"/>
                  </a:lnTo>
                  <a:lnTo>
                    <a:pt x="455" y="16"/>
                  </a:lnTo>
                  <a:lnTo>
                    <a:pt x="471" y="16"/>
                  </a:lnTo>
                  <a:lnTo>
                    <a:pt x="471" y="25"/>
                  </a:lnTo>
                  <a:lnTo>
                    <a:pt x="480" y="25"/>
                  </a:lnTo>
                  <a:lnTo>
                    <a:pt x="480" y="41"/>
                  </a:lnTo>
                  <a:lnTo>
                    <a:pt x="504" y="39"/>
                  </a:lnTo>
                  <a:lnTo>
                    <a:pt x="504" y="45"/>
                  </a:lnTo>
                  <a:lnTo>
                    <a:pt x="513" y="49"/>
                  </a:lnTo>
                  <a:lnTo>
                    <a:pt x="521" y="49"/>
                  </a:lnTo>
                  <a:lnTo>
                    <a:pt x="529" y="54"/>
                  </a:lnTo>
                  <a:lnTo>
                    <a:pt x="536" y="55"/>
                  </a:lnTo>
                  <a:lnTo>
                    <a:pt x="521" y="70"/>
                  </a:lnTo>
                  <a:lnTo>
                    <a:pt x="530" y="70"/>
                  </a:lnTo>
                  <a:lnTo>
                    <a:pt x="530" y="74"/>
                  </a:lnTo>
                  <a:lnTo>
                    <a:pt x="539" y="88"/>
                  </a:lnTo>
                  <a:lnTo>
                    <a:pt x="539" y="94"/>
                  </a:lnTo>
                  <a:lnTo>
                    <a:pt x="547" y="94"/>
                  </a:lnTo>
                  <a:lnTo>
                    <a:pt x="563" y="103"/>
                  </a:lnTo>
                  <a:lnTo>
                    <a:pt x="579" y="98"/>
                  </a:lnTo>
                  <a:lnTo>
                    <a:pt x="603" y="103"/>
                  </a:lnTo>
                  <a:lnTo>
                    <a:pt x="619" y="97"/>
                  </a:lnTo>
                  <a:lnTo>
                    <a:pt x="619" y="72"/>
                  </a:lnTo>
                  <a:lnTo>
                    <a:pt x="627" y="68"/>
                  </a:lnTo>
                  <a:lnTo>
                    <a:pt x="627" y="58"/>
                  </a:lnTo>
                  <a:lnTo>
                    <a:pt x="635" y="52"/>
                  </a:lnTo>
                  <a:lnTo>
                    <a:pt x="635" y="58"/>
                  </a:lnTo>
                  <a:lnTo>
                    <a:pt x="651" y="57"/>
                  </a:lnTo>
                  <a:lnTo>
                    <a:pt x="651" y="52"/>
                  </a:lnTo>
                  <a:lnTo>
                    <a:pt x="660" y="52"/>
                  </a:lnTo>
                  <a:lnTo>
                    <a:pt x="667" y="57"/>
                  </a:lnTo>
                  <a:lnTo>
                    <a:pt x="675" y="57"/>
                  </a:lnTo>
                  <a:lnTo>
                    <a:pt x="700" y="61"/>
                  </a:lnTo>
                  <a:lnTo>
                    <a:pt x="716" y="71"/>
                  </a:lnTo>
                  <a:lnTo>
                    <a:pt x="724" y="71"/>
                  </a:lnTo>
                  <a:lnTo>
                    <a:pt x="733" y="75"/>
                  </a:lnTo>
                  <a:lnTo>
                    <a:pt x="749" y="81"/>
                  </a:lnTo>
                  <a:lnTo>
                    <a:pt x="742" y="85"/>
                  </a:lnTo>
                  <a:lnTo>
                    <a:pt x="749" y="90"/>
                  </a:lnTo>
                  <a:lnTo>
                    <a:pt x="766" y="96"/>
                  </a:lnTo>
                  <a:lnTo>
                    <a:pt x="773" y="96"/>
                  </a:lnTo>
                  <a:lnTo>
                    <a:pt x="773" y="90"/>
                  </a:lnTo>
                  <a:lnTo>
                    <a:pt x="791" y="94"/>
                  </a:lnTo>
                  <a:lnTo>
                    <a:pt x="782" y="100"/>
                  </a:lnTo>
                  <a:lnTo>
                    <a:pt x="775" y="100"/>
                  </a:lnTo>
                  <a:lnTo>
                    <a:pt x="775" y="106"/>
                  </a:lnTo>
                  <a:lnTo>
                    <a:pt x="791" y="104"/>
                  </a:lnTo>
                  <a:lnTo>
                    <a:pt x="807" y="90"/>
                  </a:lnTo>
                  <a:lnTo>
                    <a:pt x="815" y="94"/>
                  </a:lnTo>
                  <a:lnTo>
                    <a:pt x="864" y="94"/>
                  </a:lnTo>
                  <a:lnTo>
                    <a:pt x="855" y="104"/>
                  </a:lnTo>
                  <a:lnTo>
                    <a:pt x="848" y="108"/>
                  </a:lnTo>
                  <a:lnTo>
                    <a:pt x="848" y="114"/>
                  </a:lnTo>
                  <a:lnTo>
                    <a:pt x="871" y="104"/>
                  </a:lnTo>
                  <a:lnTo>
                    <a:pt x="889" y="103"/>
                  </a:lnTo>
                  <a:lnTo>
                    <a:pt x="896" y="108"/>
                  </a:lnTo>
                  <a:lnTo>
                    <a:pt x="904" y="108"/>
                  </a:lnTo>
                  <a:lnTo>
                    <a:pt x="922" y="113"/>
                  </a:lnTo>
                  <a:lnTo>
                    <a:pt x="962" y="113"/>
                  </a:lnTo>
                  <a:lnTo>
                    <a:pt x="969" y="117"/>
                  </a:lnTo>
                  <a:lnTo>
                    <a:pt x="971" y="127"/>
                  </a:lnTo>
                  <a:lnTo>
                    <a:pt x="962" y="127"/>
                  </a:lnTo>
                  <a:lnTo>
                    <a:pt x="995" y="132"/>
                  </a:lnTo>
                  <a:lnTo>
                    <a:pt x="995" y="126"/>
                  </a:lnTo>
                  <a:lnTo>
                    <a:pt x="1002" y="126"/>
                  </a:lnTo>
                  <a:lnTo>
                    <a:pt x="1002" y="132"/>
                  </a:lnTo>
                  <a:lnTo>
                    <a:pt x="987" y="136"/>
                  </a:lnTo>
                  <a:lnTo>
                    <a:pt x="987" y="152"/>
                  </a:lnTo>
                  <a:lnTo>
                    <a:pt x="963" y="162"/>
                  </a:lnTo>
                  <a:lnTo>
                    <a:pt x="963" y="166"/>
                  </a:lnTo>
                  <a:lnTo>
                    <a:pt x="971" y="166"/>
                  </a:lnTo>
                  <a:lnTo>
                    <a:pt x="1004" y="170"/>
                  </a:lnTo>
                  <a:lnTo>
                    <a:pt x="997" y="180"/>
                  </a:lnTo>
                  <a:lnTo>
                    <a:pt x="1004" y="186"/>
                  </a:lnTo>
                  <a:lnTo>
                    <a:pt x="1028" y="180"/>
                  </a:lnTo>
                  <a:lnTo>
                    <a:pt x="1053" y="180"/>
                  </a:lnTo>
                  <a:lnTo>
                    <a:pt x="1061" y="185"/>
                  </a:lnTo>
                  <a:lnTo>
                    <a:pt x="1109" y="185"/>
                  </a:lnTo>
                  <a:lnTo>
                    <a:pt x="1109" y="189"/>
                  </a:lnTo>
                  <a:lnTo>
                    <a:pt x="1118" y="199"/>
                  </a:lnTo>
                  <a:lnTo>
                    <a:pt x="1126" y="199"/>
                  </a:lnTo>
                  <a:lnTo>
                    <a:pt x="1142" y="204"/>
                  </a:lnTo>
                  <a:lnTo>
                    <a:pt x="1135" y="204"/>
                  </a:lnTo>
                  <a:lnTo>
                    <a:pt x="1135" y="209"/>
                  </a:lnTo>
                  <a:lnTo>
                    <a:pt x="1151" y="218"/>
                  </a:lnTo>
                  <a:lnTo>
                    <a:pt x="1151" y="224"/>
                  </a:lnTo>
                  <a:lnTo>
                    <a:pt x="1159" y="224"/>
                  </a:lnTo>
                  <a:lnTo>
                    <a:pt x="1159" y="218"/>
                  </a:lnTo>
                  <a:lnTo>
                    <a:pt x="1167" y="218"/>
                  </a:lnTo>
                  <a:lnTo>
                    <a:pt x="1184" y="222"/>
                  </a:lnTo>
                  <a:lnTo>
                    <a:pt x="1184" y="228"/>
                  </a:lnTo>
                  <a:lnTo>
                    <a:pt x="1191" y="232"/>
                  </a:lnTo>
                  <a:lnTo>
                    <a:pt x="1200" y="232"/>
                  </a:lnTo>
                  <a:lnTo>
                    <a:pt x="1207" y="228"/>
                  </a:lnTo>
                  <a:lnTo>
                    <a:pt x="1240" y="227"/>
                  </a:lnTo>
                  <a:lnTo>
                    <a:pt x="1247" y="212"/>
                  </a:lnTo>
                  <a:lnTo>
                    <a:pt x="1264" y="216"/>
                  </a:lnTo>
                  <a:lnTo>
                    <a:pt x="1272" y="222"/>
                  </a:lnTo>
                  <a:lnTo>
                    <a:pt x="1280" y="216"/>
                  </a:lnTo>
                  <a:lnTo>
                    <a:pt x="1312" y="237"/>
                  </a:lnTo>
                  <a:lnTo>
                    <a:pt x="1321" y="231"/>
                  </a:lnTo>
                  <a:lnTo>
                    <a:pt x="1336" y="241"/>
                  </a:lnTo>
                  <a:lnTo>
                    <a:pt x="1345" y="241"/>
                  </a:lnTo>
                  <a:lnTo>
                    <a:pt x="1354" y="245"/>
                  </a:lnTo>
                  <a:lnTo>
                    <a:pt x="1361" y="245"/>
                  </a:lnTo>
                  <a:lnTo>
                    <a:pt x="1370" y="241"/>
                  </a:lnTo>
                  <a:lnTo>
                    <a:pt x="1370" y="235"/>
                  </a:lnTo>
                  <a:lnTo>
                    <a:pt x="1361" y="235"/>
                  </a:lnTo>
                  <a:lnTo>
                    <a:pt x="1361" y="231"/>
                  </a:lnTo>
                  <a:lnTo>
                    <a:pt x="1370" y="225"/>
                  </a:lnTo>
                  <a:lnTo>
                    <a:pt x="1370" y="215"/>
                  </a:lnTo>
                  <a:lnTo>
                    <a:pt x="1377" y="221"/>
                  </a:lnTo>
                  <a:lnTo>
                    <a:pt x="1393" y="221"/>
                  </a:lnTo>
                  <a:lnTo>
                    <a:pt x="1385" y="235"/>
                  </a:lnTo>
                  <a:lnTo>
                    <a:pt x="1385" y="245"/>
                  </a:lnTo>
                  <a:lnTo>
                    <a:pt x="1377" y="250"/>
                  </a:lnTo>
                  <a:lnTo>
                    <a:pt x="1370" y="251"/>
                  </a:lnTo>
                  <a:lnTo>
                    <a:pt x="1377" y="255"/>
                  </a:lnTo>
                  <a:lnTo>
                    <a:pt x="1385" y="265"/>
                  </a:lnTo>
                  <a:lnTo>
                    <a:pt x="1394" y="265"/>
                  </a:lnTo>
                  <a:lnTo>
                    <a:pt x="1394" y="270"/>
                  </a:lnTo>
                  <a:lnTo>
                    <a:pt x="1410" y="284"/>
                  </a:lnTo>
                  <a:lnTo>
                    <a:pt x="1410" y="290"/>
                  </a:lnTo>
                  <a:lnTo>
                    <a:pt x="1401" y="284"/>
                  </a:lnTo>
                  <a:lnTo>
                    <a:pt x="1394" y="284"/>
                  </a:lnTo>
                  <a:lnTo>
                    <a:pt x="1385" y="294"/>
                  </a:lnTo>
                  <a:lnTo>
                    <a:pt x="1394" y="300"/>
                  </a:lnTo>
                  <a:lnTo>
                    <a:pt x="1385" y="300"/>
                  </a:lnTo>
                  <a:lnTo>
                    <a:pt x="1370" y="304"/>
                  </a:lnTo>
                  <a:lnTo>
                    <a:pt x="1347" y="310"/>
                  </a:lnTo>
                  <a:lnTo>
                    <a:pt x="1347" y="335"/>
                  </a:lnTo>
                  <a:lnTo>
                    <a:pt x="1338" y="340"/>
                  </a:lnTo>
                  <a:lnTo>
                    <a:pt x="1338" y="330"/>
                  </a:lnTo>
                  <a:lnTo>
                    <a:pt x="1315" y="330"/>
                  </a:lnTo>
                  <a:lnTo>
                    <a:pt x="1290" y="326"/>
                  </a:lnTo>
                  <a:lnTo>
                    <a:pt x="1282" y="326"/>
                  </a:lnTo>
                  <a:lnTo>
                    <a:pt x="1282" y="330"/>
                  </a:lnTo>
                  <a:lnTo>
                    <a:pt x="1275" y="346"/>
                  </a:lnTo>
                  <a:lnTo>
                    <a:pt x="1275" y="355"/>
                  </a:lnTo>
                  <a:lnTo>
                    <a:pt x="1251" y="371"/>
                  </a:lnTo>
                  <a:lnTo>
                    <a:pt x="1227" y="371"/>
                  </a:lnTo>
                  <a:lnTo>
                    <a:pt x="1218" y="366"/>
                  </a:lnTo>
                  <a:lnTo>
                    <a:pt x="1195" y="371"/>
                  </a:lnTo>
                  <a:lnTo>
                    <a:pt x="1187" y="371"/>
                  </a:lnTo>
                  <a:lnTo>
                    <a:pt x="1178" y="376"/>
                  </a:lnTo>
                  <a:lnTo>
                    <a:pt x="1187" y="386"/>
                  </a:lnTo>
                  <a:lnTo>
                    <a:pt x="1203" y="391"/>
                  </a:lnTo>
                  <a:lnTo>
                    <a:pt x="1204" y="405"/>
                  </a:lnTo>
                  <a:lnTo>
                    <a:pt x="1211" y="411"/>
                  </a:lnTo>
                  <a:lnTo>
                    <a:pt x="1220" y="411"/>
                  </a:lnTo>
                  <a:lnTo>
                    <a:pt x="1220" y="415"/>
                  </a:lnTo>
                  <a:lnTo>
                    <a:pt x="1204" y="415"/>
                  </a:lnTo>
                  <a:lnTo>
                    <a:pt x="1188" y="421"/>
                  </a:lnTo>
                  <a:lnTo>
                    <a:pt x="1188" y="425"/>
                  </a:lnTo>
                  <a:lnTo>
                    <a:pt x="1179" y="421"/>
                  </a:lnTo>
                  <a:lnTo>
                    <a:pt x="1179" y="425"/>
                  </a:lnTo>
                  <a:lnTo>
                    <a:pt x="1188" y="431"/>
                  </a:lnTo>
                  <a:lnTo>
                    <a:pt x="1195" y="431"/>
                  </a:lnTo>
                  <a:lnTo>
                    <a:pt x="1188" y="441"/>
                  </a:lnTo>
                  <a:lnTo>
                    <a:pt x="1197" y="440"/>
                  </a:lnTo>
                  <a:lnTo>
                    <a:pt x="1197" y="445"/>
                  </a:lnTo>
                  <a:lnTo>
                    <a:pt x="1179" y="445"/>
                  </a:lnTo>
                  <a:lnTo>
                    <a:pt x="1181" y="456"/>
                  </a:lnTo>
                  <a:lnTo>
                    <a:pt x="1188" y="460"/>
                  </a:lnTo>
                  <a:lnTo>
                    <a:pt x="1181" y="460"/>
                  </a:lnTo>
                  <a:lnTo>
                    <a:pt x="1181" y="466"/>
                  </a:lnTo>
                  <a:lnTo>
                    <a:pt x="1172" y="470"/>
                  </a:lnTo>
                  <a:lnTo>
                    <a:pt x="1165" y="470"/>
                  </a:lnTo>
                  <a:lnTo>
                    <a:pt x="1165" y="466"/>
                  </a:lnTo>
                  <a:lnTo>
                    <a:pt x="1156" y="466"/>
                  </a:lnTo>
                  <a:lnTo>
                    <a:pt x="1156" y="461"/>
                  </a:lnTo>
                  <a:lnTo>
                    <a:pt x="1165" y="460"/>
                  </a:lnTo>
                  <a:lnTo>
                    <a:pt x="1164" y="456"/>
                  </a:lnTo>
                  <a:lnTo>
                    <a:pt x="1141" y="456"/>
                  </a:lnTo>
                  <a:lnTo>
                    <a:pt x="1141" y="441"/>
                  </a:lnTo>
                  <a:lnTo>
                    <a:pt x="1123" y="447"/>
                  </a:lnTo>
                  <a:lnTo>
                    <a:pt x="1116" y="457"/>
                  </a:lnTo>
                  <a:lnTo>
                    <a:pt x="1118" y="496"/>
                  </a:lnTo>
                  <a:lnTo>
                    <a:pt x="1109" y="500"/>
                  </a:lnTo>
                  <a:lnTo>
                    <a:pt x="1102" y="502"/>
                  </a:lnTo>
                  <a:lnTo>
                    <a:pt x="1100" y="492"/>
                  </a:lnTo>
                  <a:lnTo>
                    <a:pt x="1093" y="496"/>
                  </a:lnTo>
                  <a:lnTo>
                    <a:pt x="1093" y="506"/>
                  </a:lnTo>
                  <a:lnTo>
                    <a:pt x="1061" y="506"/>
                  </a:lnTo>
                  <a:lnTo>
                    <a:pt x="1053" y="512"/>
                  </a:lnTo>
                  <a:lnTo>
                    <a:pt x="1061" y="516"/>
                  </a:lnTo>
                  <a:lnTo>
                    <a:pt x="1053" y="522"/>
                  </a:lnTo>
                  <a:lnTo>
                    <a:pt x="1046" y="522"/>
                  </a:lnTo>
                  <a:lnTo>
                    <a:pt x="1037" y="526"/>
                  </a:lnTo>
                  <a:lnTo>
                    <a:pt x="1030" y="526"/>
                  </a:lnTo>
                  <a:lnTo>
                    <a:pt x="1021" y="522"/>
                  </a:lnTo>
                  <a:lnTo>
                    <a:pt x="1005" y="522"/>
                  </a:lnTo>
                  <a:lnTo>
                    <a:pt x="1005" y="517"/>
                  </a:lnTo>
                  <a:lnTo>
                    <a:pt x="1021" y="507"/>
                  </a:lnTo>
                  <a:lnTo>
                    <a:pt x="1012" y="502"/>
                  </a:lnTo>
                  <a:lnTo>
                    <a:pt x="1005" y="512"/>
                  </a:lnTo>
                  <a:lnTo>
                    <a:pt x="997" y="512"/>
                  </a:lnTo>
                  <a:lnTo>
                    <a:pt x="997" y="507"/>
                  </a:lnTo>
                  <a:lnTo>
                    <a:pt x="972" y="507"/>
                  </a:lnTo>
                  <a:lnTo>
                    <a:pt x="974" y="517"/>
                  </a:lnTo>
                  <a:lnTo>
                    <a:pt x="949" y="523"/>
                  </a:lnTo>
                  <a:lnTo>
                    <a:pt x="900" y="523"/>
                  </a:lnTo>
                  <a:lnTo>
                    <a:pt x="902" y="538"/>
                  </a:lnTo>
                  <a:lnTo>
                    <a:pt x="893" y="539"/>
                  </a:lnTo>
                  <a:lnTo>
                    <a:pt x="893" y="543"/>
                  </a:lnTo>
                  <a:lnTo>
                    <a:pt x="886" y="543"/>
                  </a:lnTo>
                  <a:lnTo>
                    <a:pt x="886" y="548"/>
                  </a:lnTo>
                  <a:lnTo>
                    <a:pt x="877" y="553"/>
                  </a:lnTo>
                  <a:lnTo>
                    <a:pt x="861" y="549"/>
                  </a:lnTo>
                  <a:lnTo>
                    <a:pt x="845" y="549"/>
                  </a:lnTo>
                  <a:lnTo>
                    <a:pt x="845" y="539"/>
                  </a:lnTo>
                  <a:lnTo>
                    <a:pt x="821" y="545"/>
                  </a:lnTo>
                  <a:lnTo>
                    <a:pt x="781" y="545"/>
                  </a:lnTo>
                  <a:lnTo>
                    <a:pt x="781" y="549"/>
                  </a:lnTo>
                  <a:lnTo>
                    <a:pt x="789" y="549"/>
                  </a:lnTo>
                  <a:lnTo>
                    <a:pt x="756" y="561"/>
                  </a:lnTo>
                  <a:lnTo>
                    <a:pt x="733" y="565"/>
                  </a:lnTo>
                  <a:lnTo>
                    <a:pt x="733" y="575"/>
                  </a:lnTo>
                  <a:lnTo>
                    <a:pt x="724" y="575"/>
                  </a:lnTo>
                  <a:lnTo>
                    <a:pt x="717" y="581"/>
                  </a:lnTo>
                  <a:lnTo>
                    <a:pt x="717" y="585"/>
                  </a:lnTo>
                  <a:lnTo>
                    <a:pt x="709" y="585"/>
                  </a:lnTo>
                  <a:lnTo>
                    <a:pt x="710" y="591"/>
                  </a:lnTo>
                  <a:lnTo>
                    <a:pt x="726" y="591"/>
                  </a:lnTo>
                  <a:lnTo>
                    <a:pt x="726" y="600"/>
                  </a:lnTo>
                  <a:lnTo>
                    <a:pt x="735" y="600"/>
                  </a:lnTo>
                  <a:lnTo>
                    <a:pt x="733" y="589"/>
                  </a:lnTo>
                  <a:lnTo>
                    <a:pt x="749" y="585"/>
                  </a:lnTo>
                  <a:lnTo>
                    <a:pt x="750" y="595"/>
                  </a:lnTo>
                  <a:lnTo>
                    <a:pt x="773" y="594"/>
                  </a:lnTo>
                  <a:lnTo>
                    <a:pt x="766" y="600"/>
                  </a:lnTo>
                  <a:lnTo>
                    <a:pt x="766" y="614"/>
                  </a:lnTo>
                  <a:lnTo>
                    <a:pt x="775" y="614"/>
                  </a:lnTo>
                  <a:lnTo>
                    <a:pt x="766" y="620"/>
                  </a:lnTo>
                  <a:lnTo>
                    <a:pt x="759" y="620"/>
                  </a:lnTo>
                  <a:lnTo>
                    <a:pt x="759" y="624"/>
                  </a:lnTo>
                  <a:lnTo>
                    <a:pt x="752" y="640"/>
                  </a:lnTo>
                  <a:lnTo>
                    <a:pt x="752" y="648"/>
                  </a:lnTo>
                  <a:lnTo>
                    <a:pt x="743" y="650"/>
                  </a:lnTo>
                  <a:lnTo>
                    <a:pt x="743" y="644"/>
                  </a:lnTo>
                  <a:lnTo>
                    <a:pt x="736" y="644"/>
                  </a:lnTo>
                  <a:lnTo>
                    <a:pt x="735" y="640"/>
                  </a:lnTo>
                  <a:lnTo>
                    <a:pt x="727" y="644"/>
                  </a:lnTo>
                  <a:lnTo>
                    <a:pt x="720" y="664"/>
                  </a:lnTo>
                  <a:lnTo>
                    <a:pt x="720" y="670"/>
                  </a:lnTo>
                  <a:lnTo>
                    <a:pt x="704" y="674"/>
                  </a:lnTo>
                  <a:lnTo>
                    <a:pt x="687" y="664"/>
                  </a:lnTo>
                  <a:lnTo>
                    <a:pt x="680" y="664"/>
                  </a:lnTo>
                  <a:lnTo>
                    <a:pt x="671" y="660"/>
                  </a:lnTo>
                  <a:lnTo>
                    <a:pt x="663" y="650"/>
                  </a:lnTo>
                  <a:lnTo>
                    <a:pt x="663" y="640"/>
                  </a:lnTo>
                  <a:lnTo>
                    <a:pt x="654" y="636"/>
                  </a:lnTo>
                  <a:lnTo>
                    <a:pt x="606" y="637"/>
                  </a:lnTo>
                  <a:lnTo>
                    <a:pt x="598" y="641"/>
                  </a:lnTo>
                  <a:lnTo>
                    <a:pt x="599" y="651"/>
                  </a:lnTo>
                  <a:lnTo>
                    <a:pt x="615" y="656"/>
                  </a:lnTo>
                  <a:lnTo>
                    <a:pt x="615" y="661"/>
                  </a:lnTo>
                  <a:lnTo>
                    <a:pt x="639" y="670"/>
                  </a:lnTo>
                  <a:lnTo>
                    <a:pt x="648" y="670"/>
                  </a:lnTo>
                  <a:lnTo>
                    <a:pt x="648" y="676"/>
                  </a:lnTo>
                  <a:lnTo>
                    <a:pt x="641" y="690"/>
                  </a:lnTo>
                  <a:lnTo>
                    <a:pt x="632" y="696"/>
                  </a:lnTo>
                  <a:lnTo>
                    <a:pt x="616" y="696"/>
                  </a:lnTo>
                  <a:lnTo>
                    <a:pt x="625" y="700"/>
                  </a:lnTo>
                  <a:lnTo>
                    <a:pt x="609" y="706"/>
                  </a:lnTo>
                  <a:lnTo>
                    <a:pt x="601" y="706"/>
                  </a:lnTo>
                  <a:lnTo>
                    <a:pt x="601" y="720"/>
                  </a:lnTo>
                  <a:lnTo>
                    <a:pt x="593" y="720"/>
                  </a:lnTo>
                  <a:lnTo>
                    <a:pt x="553" y="726"/>
                  </a:lnTo>
                  <a:lnTo>
                    <a:pt x="544" y="726"/>
                  </a:lnTo>
                  <a:lnTo>
                    <a:pt x="529" y="722"/>
                  </a:lnTo>
                  <a:lnTo>
                    <a:pt x="521" y="726"/>
                  </a:lnTo>
                  <a:lnTo>
                    <a:pt x="513" y="722"/>
                  </a:lnTo>
                  <a:lnTo>
                    <a:pt x="497" y="722"/>
                  </a:lnTo>
                  <a:lnTo>
                    <a:pt x="504" y="718"/>
                  </a:lnTo>
                  <a:lnTo>
                    <a:pt x="497" y="718"/>
                  </a:lnTo>
                  <a:lnTo>
                    <a:pt x="480" y="708"/>
                  </a:lnTo>
                  <a:lnTo>
                    <a:pt x="472" y="708"/>
                  </a:lnTo>
                  <a:lnTo>
                    <a:pt x="471" y="703"/>
                  </a:lnTo>
                  <a:lnTo>
                    <a:pt x="446" y="689"/>
                  </a:lnTo>
                  <a:lnTo>
                    <a:pt x="431" y="683"/>
                  </a:lnTo>
                  <a:lnTo>
                    <a:pt x="422" y="679"/>
                  </a:lnTo>
                  <a:lnTo>
                    <a:pt x="406" y="679"/>
                  </a:lnTo>
                  <a:lnTo>
                    <a:pt x="390" y="689"/>
                  </a:lnTo>
                  <a:lnTo>
                    <a:pt x="374" y="689"/>
                  </a:lnTo>
                  <a:lnTo>
                    <a:pt x="366" y="684"/>
                  </a:lnTo>
                  <a:lnTo>
                    <a:pt x="350" y="684"/>
                  </a:lnTo>
                  <a:lnTo>
                    <a:pt x="350" y="674"/>
                  </a:lnTo>
                  <a:lnTo>
                    <a:pt x="343" y="680"/>
                  </a:lnTo>
                  <a:lnTo>
                    <a:pt x="341" y="666"/>
                  </a:lnTo>
                  <a:lnTo>
                    <a:pt x="350" y="656"/>
                  </a:lnTo>
                  <a:lnTo>
                    <a:pt x="357" y="656"/>
                  </a:lnTo>
                  <a:lnTo>
                    <a:pt x="357" y="640"/>
                  </a:lnTo>
                  <a:lnTo>
                    <a:pt x="357" y="636"/>
                  </a:lnTo>
                  <a:lnTo>
                    <a:pt x="349" y="636"/>
                  </a:lnTo>
                  <a:lnTo>
                    <a:pt x="349" y="625"/>
                  </a:lnTo>
                  <a:lnTo>
                    <a:pt x="357" y="630"/>
                  </a:lnTo>
                  <a:lnTo>
                    <a:pt x="372" y="620"/>
                  </a:lnTo>
                  <a:lnTo>
                    <a:pt x="356" y="615"/>
                  </a:lnTo>
                  <a:lnTo>
                    <a:pt x="356" y="605"/>
                  </a:lnTo>
                  <a:lnTo>
                    <a:pt x="347" y="587"/>
                  </a:lnTo>
                  <a:lnTo>
                    <a:pt x="338" y="576"/>
                  </a:lnTo>
                  <a:lnTo>
                    <a:pt x="330" y="576"/>
                  </a:lnTo>
                  <a:lnTo>
                    <a:pt x="323" y="572"/>
                  </a:lnTo>
                  <a:lnTo>
                    <a:pt x="314" y="572"/>
                  </a:lnTo>
                  <a:lnTo>
                    <a:pt x="298" y="562"/>
                  </a:lnTo>
                  <a:lnTo>
                    <a:pt x="305" y="558"/>
                  </a:lnTo>
                  <a:lnTo>
                    <a:pt x="305" y="552"/>
                  </a:lnTo>
                  <a:lnTo>
                    <a:pt x="314" y="552"/>
                  </a:lnTo>
                  <a:lnTo>
                    <a:pt x="305" y="548"/>
                  </a:lnTo>
                  <a:lnTo>
                    <a:pt x="290" y="542"/>
                  </a:lnTo>
                  <a:lnTo>
                    <a:pt x="281" y="538"/>
                  </a:lnTo>
                  <a:lnTo>
                    <a:pt x="272" y="533"/>
                  </a:lnTo>
                  <a:lnTo>
                    <a:pt x="272" y="538"/>
                  </a:lnTo>
                  <a:lnTo>
                    <a:pt x="256" y="533"/>
                  </a:lnTo>
                  <a:lnTo>
                    <a:pt x="248" y="529"/>
                  </a:lnTo>
                  <a:lnTo>
                    <a:pt x="248" y="523"/>
                  </a:lnTo>
                  <a:lnTo>
                    <a:pt x="232" y="519"/>
                  </a:lnTo>
                  <a:lnTo>
                    <a:pt x="230" y="484"/>
                  </a:lnTo>
                  <a:lnTo>
                    <a:pt x="213" y="464"/>
                  </a:lnTo>
                  <a:lnTo>
                    <a:pt x="213" y="460"/>
                  </a:lnTo>
                  <a:lnTo>
                    <a:pt x="229" y="454"/>
                  </a:lnTo>
                  <a:lnTo>
                    <a:pt x="238" y="454"/>
                  </a:lnTo>
                  <a:lnTo>
                    <a:pt x="245" y="444"/>
                  </a:lnTo>
                  <a:lnTo>
                    <a:pt x="252" y="430"/>
                  </a:lnTo>
                  <a:lnTo>
                    <a:pt x="268" y="420"/>
                  </a:lnTo>
                  <a:lnTo>
                    <a:pt x="259" y="415"/>
                  </a:lnTo>
                  <a:lnTo>
                    <a:pt x="252" y="420"/>
                  </a:lnTo>
                  <a:lnTo>
                    <a:pt x="243" y="420"/>
                  </a:lnTo>
                  <a:lnTo>
                    <a:pt x="252" y="415"/>
                  </a:lnTo>
                  <a:lnTo>
                    <a:pt x="243" y="405"/>
                  </a:lnTo>
                  <a:lnTo>
                    <a:pt x="243" y="395"/>
                  </a:lnTo>
                  <a:lnTo>
                    <a:pt x="235" y="381"/>
                  </a:lnTo>
                  <a:lnTo>
                    <a:pt x="242" y="375"/>
                  </a:lnTo>
                  <a:lnTo>
                    <a:pt x="233" y="371"/>
                  </a:lnTo>
                  <a:lnTo>
                    <a:pt x="225" y="360"/>
                  </a:lnTo>
                  <a:lnTo>
                    <a:pt x="209" y="360"/>
                  </a:lnTo>
                  <a:lnTo>
                    <a:pt x="186" y="376"/>
                  </a:lnTo>
                  <a:lnTo>
                    <a:pt x="186" y="381"/>
                  </a:lnTo>
                  <a:lnTo>
                    <a:pt x="161" y="382"/>
                  </a:lnTo>
                  <a:lnTo>
                    <a:pt x="154" y="386"/>
                  </a:lnTo>
                  <a:lnTo>
                    <a:pt x="154" y="392"/>
                  </a:lnTo>
                  <a:lnTo>
                    <a:pt x="146" y="392"/>
                  </a:lnTo>
                  <a:lnTo>
                    <a:pt x="130" y="386"/>
                  </a:lnTo>
                  <a:lnTo>
                    <a:pt x="122" y="386"/>
                  </a:lnTo>
                  <a:lnTo>
                    <a:pt x="122" y="392"/>
                  </a:lnTo>
                  <a:lnTo>
                    <a:pt x="114" y="392"/>
                  </a:lnTo>
                  <a:lnTo>
                    <a:pt x="114" y="388"/>
                  </a:lnTo>
                  <a:lnTo>
                    <a:pt x="105" y="388"/>
                  </a:lnTo>
                  <a:lnTo>
                    <a:pt x="105" y="362"/>
                  </a:lnTo>
                  <a:lnTo>
                    <a:pt x="112" y="362"/>
                  </a:lnTo>
                  <a:lnTo>
                    <a:pt x="128" y="352"/>
                  </a:lnTo>
                  <a:lnTo>
                    <a:pt x="128" y="348"/>
                  </a:lnTo>
                  <a:lnTo>
                    <a:pt x="144" y="342"/>
                  </a:lnTo>
                  <a:lnTo>
                    <a:pt x="169" y="337"/>
                  </a:lnTo>
                  <a:lnTo>
                    <a:pt x="176" y="332"/>
                  </a:lnTo>
                  <a:lnTo>
                    <a:pt x="167" y="332"/>
                  </a:lnTo>
                  <a:lnTo>
                    <a:pt x="167" y="327"/>
                  </a:lnTo>
                  <a:lnTo>
                    <a:pt x="176" y="322"/>
                  </a:lnTo>
                  <a:lnTo>
                    <a:pt x="183" y="322"/>
                  </a:lnTo>
                  <a:lnTo>
                    <a:pt x="183" y="317"/>
                  </a:lnTo>
                  <a:lnTo>
                    <a:pt x="151" y="317"/>
                  </a:lnTo>
                  <a:lnTo>
                    <a:pt x="143" y="313"/>
                  </a:lnTo>
                  <a:lnTo>
                    <a:pt x="135" y="313"/>
                  </a:lnTo>
                  <a:lnTo>
                    <a:pt x="111" y="313"/>
                  </a:lnTo>
                  <a:lnTo>
                    <a:pt x="95" y="319"/>
                  </a:lnTo>
                  <a:lnTo>
                    <a:pt x="62" y="319"/>
                  </a:lnTo>
                  <a:lnTo>
                    <a:pt x="53" y="309"/>
                  </a:lnTo>
                  <a:lnTo>
                    <a:pt x="46" y="300"/>
                  </a:lnTo>
                  <a:close/>
                </a:path>
              </a:pathLst>
            </a:custGeom>
            <a:pattFill prst="pct30">
              <a:fgClr>
                <a:srgbClr val="FFDA65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25" name="Freeform 35"/>
            <p:cNvSpPr>
              <a:spLocks/>
            </p:cNvSpPr>
            <p:nvPr/>
          </p:nvSpPr>
          <p:spPr bwMode="auto">
            <a:xfrm>
              <a:off x="-1493838" y="3581400"/>
              <a:ext cx="1339850" cy="871538"/>
            </a:xfrm>
            <a:custGeom>
              <a:avLst/>
              <a:gdLst>
                <a:gd name="T0" fmla="*/ 425 w 844"/>
                <a:gd name="T1" fmla="*/ 65 h 549"/>
                <a:gd name="T2" fmla="*/ 497 w 844"/>
                <a:gd name="T3" fmla="*/ 62 h 549"/>
                <a:gd name="T4" fmla="*/ 572 w 844"/>
                <a:gd name="T5" fmla="*/ 91 h 549"/>
                <a:gd name="T6" fmla="*/ 588 w 844"/>
                <a:gd name="T7" fmla="*/ 85 h 549"/>
                <a:gd name="T8" fmla="*/ 637 w 844"/>
                <a:gd name="T9" fmla="*/ 108 h 549"/>
                <a:gd name="T10" fmla="*/ 689 w 844"/>
                <a:gd name="T11" fmla="*/ 151 h 549"/>
                <a:gd name="T12" fmla="*/ 769 w 844"/>
                <a:gd name="T13" fmla="*/ 154 h 549"/>
                <a:gd name="T14" fmla="*/ 797 w 844"/>
                <a:gd name="T15" fmla="*/ 198 h 549"/>
                <a:gd name="T16" fmla="*/ 774 w 844"/>
                <a:gd name="T17" fmla="*/ 212 h 549"/>
                <a:gd name="T18" fmla="*/ 789 w 844"/>
                <a:gd name="T19" fmla="*/ 222 h 549"/>
                <a:gd name="T20" fmla="*/ 768 w 844"/>
                <a:gd name="T21" fmla="*/ 257 h 549"/>
                <a:gd name="T22" fmla="*/ 716 w 844"/>
                <a:gd name="T23" fmla="*/ 297 h 549"/>
                <a:gd name="T24" fmla="*/ 755 w 844"/>
                <a:gd name="T25" fmla="*/ 389 h 549"/>
                <a:gd name="T26" fmla="*/ 808 w 844"/>
                <a:gd name="T27" fmla="*/ 457 h 549"/>
                <a:gd name="T28" fmla="*/ 814 w 844"/>
                <a:gd name="T29" fmla="*/ 520 h 549"/>
                <a:gd name="T30" fmla="*/ 589 w 844"/>
                <a:gd name="T31" fmla="*/ 522 h 549"/>
                <a:gd name="T32" fmla="*/ 559 w 844"/>
                <a:gd name="T33" fmla="*/ 547 h 549"/>
                <a:gd name="T34" fmla="*/ 467 w 844"/>
                <a:gd name="T35" fmla="*/ 506 h 549"/>
                <a:gd name="T36" fmla="*/ 458 w 844"/>
                <a:gd name="T37" fmla="*/ 486 h 549"/>
                <a:gd name="T38" fmla="*/ 480 w 844"/>
                <a:gd name="T39" fmla="*/ 455 h 549"/>
                <a:gd name="T40" fmla="*/ 500 w 844"/>
                <a:gd name="T41" fmla="*/ 427 h 549"/>
                <a:gd name="T42" fmla="*/ 525 w 844"/>
                <a:gd name="T43" fmla="*/ 398 h 549"/>
                <a:gd name="T44" fmla="*/ 525 w 844"/>
                <a:gd name="T45" fmla="*/ 373 h 549"/>
                <a:gd name="T46" fmla="*/ 514 w 844"/>
                <a:gd name="T47" fmla="*/ 353 h 549"/>
                <a:gd name="T48" fmla="*/ 499 w 844"/>
                <a:gd name="T49" fmla="*/ 339 h 549"/>
                <a:gd name="T50" fmla="*/ 480 w 844"/>
                <a:gd name="T51" fmla="*/ 331 h 549"/>
                <a:gd name="T52" fmla="*/ 467 w 844"/>
                <a:gd name="T53" fmla="*/ 316 h 549"/>
                <a:gd name="T54" fmla="*/ 464 w 844"/>
                <a:gd name="T55" fmla="*/ 311 h 549"/>
                <a:gd name="T56" fmla="*/ 427 w 844"/>
                <a:gd name="T57" fmla="*/ 259 h 549"/>
                <a:gd name="T58" fmla="*/ 402 w 844"/>
                <a:gd name="T59" fmla="*/ 245 h 549"/>
                <a:gd name="T60" fmla="*/ 386 w 844"/>
                <a:gd name="T61" fmla="*/ 271 h 549"/>
                <a:gd name="T62" fmla="*/ 353 w 844"/>
                <a:gd name="T63" fmla="*/ 290 h 549"/>
                <a:gd name="T64" fmla="*/ 324 w 844"/>
                <a:gd name="T65" fmla="*/ 287 h 549"/>
                <a:gd name="T66" fmla="*/ 268 w 844"/>
                <a:gd name="T67" fmla="*/ 277 h 549"/>
                <a:gd name="T68" fmla="*/ 236 w 844"/>
                <a:gd name="T69" fmla="*/ 270 h 549"/>
                <a:gd name="T70" fmla="*/ 225 w 844"/>
                <a:gd name="T71" fmla="*/ 258 h 549"/>
                <a:gd name="T72" fmla="*/ 107 w 844"/>
                <a:gd name="T73" fmla="*/ 255 h 549"/>
                <a:gd name="T74" fmla="*/ 71 w 844"/>
                <a:gd name="T75" fmla="*/ 242 h 549"/>
                <a:gd name="T76" fmla="*/ 56 w 844"/>
                <a:gd name="T77" fmla="*/ 236 h 549"/>
                <a:gd name="T78" fmla="*/ 33 w 844"/>
                <a:gd name="T79" fmla="*/ 216 h 549"/>
                <a:gd name="T80" fmla="*/ 35 w 844"/>
                <a:gd name="T81" fmla="*/ 172 h 549"/>
                <a:gd name="T82" fmla="*/ 15 w 844"/>
                <a:gd name="T83" fmla="*/ 150 h 549"/>
                <a:gd name="T84" fmla="*/ 45 w 844"/>
                <a:gd name="T85" fmla="*/ 140 h 549"/>
                <a:gd name="T86" fmla="*/ 61 w 844"/>
                <a:gd name="T87" fmla="*/ 126 h 549"/>
                <a:gd name="T88" fmla="*/ 110 w 844"/>
                <a:gd name="T89" fmla="*/ 124 h 549"/>
                <a:gd name="T90" fmla="*/ 87 w 844"/>
                <a:gd name="T91" fmla="*/ 111 h 549"/>
                <a:gd name="T92" fmla="*/ 56 w 844"/>
                <a:gd name="T93" fmla="*/ 75 h 549"/>
                <a:gd name="T94" fmla="*/ 52 w 844"/>
                <a:gd name="T95" fmla="*/ 42 h 549"/>
                <a:gd name="T96" fmla="*/ 62 w 844"/>
                <a:gd name="T97" fmla="*/ 31 h 549"/>
                <a:gd name="T98" fmla="*/ 71 w 844"/>
                <a:gd name="T99" fmla="*/ 19 h 549"/>
                <a:gd name="T100" fmla="*/ 98 w 844"/>
                <a:gd name="T101" fmla="*/ 12 h 549"/>
                <a:gd name="T102" fmla="*/ 111 w 844"/>
                <a:gd name="T103" fmla="*/ 13 h 549"/>
                <a:gd name="T104" fmla="*/ 128 w 844"/>
                <a:gd name="T105" fmla="*/ 7 h 549"/>
                <a:gd name="T106" fmla="*/ 195 w 844"/>
                <a:gd name="T107" fmla="*/ 6 h 549"/>
                <a:gd name="T108" fmla="*/ 232 w 844"/>
                <a:gd name="T109" fmla="*/ 7 h 549"/>
                <a:gd name="T110" fmla="*/ 251 w 844"/>
                <a:gd name="T111" fmla="*/ 3 h 549"/>
                <a:gd name="T112" fmla="*/ 293 w 844"/>
                <a:gd name="T113" fmla="*/ 3 h 549"/>
                <a:gd name="T114" fmla="*/ 378 w 844"/>
                <a:gd name="T115" fmla="*/ 16 h 549"/>
                <a:gd name="T116" fmla="*/ 432 w 844"/>
                <a:gd name="T117" fmla="*/ 19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44" h="549">
                  <a:moveTo>
                    <a:pt x="437" y="20"/>
                  </a:moveTo>
                  <a:lnTo>
                    <a:pt x="438" y="26"/>
                  </a:lnTo>
                  <a:lnTo>
                    <a:pt x="429" y="26"/>
                  </a:lnTo>
                  <a:lnTo>
                    <a:pt x="425" y="65"/>
                  </a:lnTo>
                  <a:lnTo>
                    <a:pt x="473" y="49"/>
                  </a:lnTo>
                  <a:lnTo>
                    <a:pt x="490" y="64"/>
                  </a:lnTo>
                  <a:lnTo>
                    <a:pt x="490" y="72"/>
                  </a:lnTo>
                  <a:lnTo>
                    <a:pt x="497" y="62"/>
                  </a:lnTo>
                  <a:lnTo>
                    <a:pt x="522" y="67"/>
                  </a:lnTo>
                  <a:lnTo>
                    <a:pt x="530" y="67"/>
                  </a:lnTo>
                  <a:lnTo>
                    <a:pt x="539" y="81"/>
                  </a:lnTo>
                  <a:lnTo>
                    <a:pt x="572" y="91"/>
                  </a:lnTo>
                  <a:lnTo>
                    <a:pt x="571" y="75"/>
                  </a:lnTo>
                  <a:lnTo>
                    <a:pt x="579" y="75"/>
                  </a:lnTo>
                  <a:lnTo>
                    <a:pt x="586" y="79"/>
                  </a:lnTo>
                  <a:lnTo>
                    <a:pt x="588" y="85"/>
                  </a:lnTo>
                  <a:lnTo>
                    <a:pt x="612" y="90"/>
                  </a:lnTo>
                  <a:lnTo>
                    <a:pt x="620" y="90"/>
                  </a:lnTo>
                  <a:lnTo>
                    <a:pt x="621" y="108"/>
                  </a:lnTo>
                  <a:lnTo>
                    <a:pt x="637" y="108"/>
                  </a:lnTo>
                  <a:lnTo>
                    <a:pt x="638" y="133"/>
                  </a:lnTo>
                  <a:lnTo>
                    <a:pt x="671" y="141"/>
                  </a:lnTo>
                  <a:lnTo>
                    <a:pt x="680" y="141"/>
                  </a:lnTo>
                  <a:lnTo>
                    <a:pt x="689" y="151"/>
                  </a:lnTo>
                  <a:lnTo>
                    <a:pt x="680" y="151"/>
                  </a:lnTo>
                  <a:lnTo>
                    <a:pt x="689" y="156"/>
                  </a:lnTo>
                  <a:lnTo>
                    <a:pt x="745" y="154"/>
                  </a:lnTo>
                  <a:lnTo>
                    <a:pt x="769" y="154"/>
                  </a:lnTo>
                  <a:lnTo>
                    <a:pt x="778" y="173"/>
                  </a:lnTo>
                  <a:lnTo>
                    <a:pt x="804" y="187"/>
                  </a:lnTo>
                  <a:lnTo>
                    <a:pt x="795" y="187"/>
                  </a:lnTo>
                  <a:lnTo>
                    <a:pt x="797" y="198"/>
                  </a:lnTo>
                  <a:lnTo>
                    <a:pt x="764" y="198"/>
                  </a:lnTo>
                  <a:lnTo>
                    <a:pt x="764" y="203"/>
                  </a:lnTo>
                  <a:lnTo>
                    <a:pt x="772" y="208"/>
                  </a:lnTo>
                  <a:lnTo>
                    <a:pt x="774" y="212"/>
                  </a:lnTo>
                  <a:lnTo>
                    <a:pt x="781" y="208"/>
                  </a:lnTo>
                  <a:lnTo>
                    <a:pt x="781" y="212"/>
                  </a:lnTo>
                  <a:lnTo>
                    <a:pt x="797" y="212"/>
                  </a:lnTo>
                  <a:lnTo>
                    <a:pt x="789" y="222"/>
                  </a:lnTo>
                  <a:lnTo>
                    <a:pt x="774" y="232"/>
                  </a:lnTo>
                  <a:lnTo>
                    <a:pt x="782" y="236"/>
                  </a:lnTo>
                  <a:lnTo>
                    <a:pt x="791" y="247"/>
                  </a:lnTo>
                  <a:lnTo>
                    <a:pt x="768" y="257"/>
                  </a:lnTo>
                  <a:lnTo>
                    <a:pt x="715" y="277"/>
                  </a:lnTo>
                  <a:lnTo>
                    <a:pt x="713" y="272"/>
                  </a:lnTo>
                  <a:lnTo>
                    <a:pt x="706" y="278"/>
                  </a:lnTo>
                  <a:lnTo>
                    <a:pt x="716" y="297"/>
                  </a:lnTo>
                  <a:lnTo>
                    <a:pt x="725" y="307"/>
                  </a:lnTo>
                  <a:lnTo>
                    <a:pt x="735" y="336"/>
                  </a:lnTo>
                  <a:lnTo>
                    <a:pt x="743" y="350"/>
                  </a:lnTo>
                  <a:lnTo>
                    <a:pt x="755" y="389"/>
                  </a:lnTo>
                  <a:lnTo>
                    <a:pt x="764" y="409"/>
                  </a:lnTo>
                  <a:lnTo>
                    <a:pt x="765" y="418"/>
                  </a:lnTo>
                  <a:lnTo>
                    <a:pt x="798" y="442"/>
                  </a:lnTo>
                  <a:lnTo>
                    <a:pt x="808" y="457"/>
                  </a:lnTo>
                  <a:lnTo>
                    <a:pt x="825" y="471"/>
                  </a:lnTo>
                  <a:lnTo>
                    <a:pt x="827" y="486"/>
                  </a:lnTo>
                  <a:lnTo>
                    <a:pt x="844" y="500"/>
                  </a:lnTo>
                  <a:lnTo>
                    <a:pt x="814" y="520"/>
                  </a:lnTo>
                  <a:lnTo>
                    <a:pt x="709" y="519"/>
                  </a:lnTo>
                  <a:lnTo>
                    <a:pt x="686" y="519"/>
                  </a:lnTo>
                  <a:lnTo>
                    <a:pt x="628" y="516"/>
                  </a:lnTo>
                  <a:lnTo>
                    <a:pt x="589" y="522"/>
                  </a:lnTo>
                  <a:lnTo>
                    <a:pt x="581" y="522"/>
                  </a:lnTo>
                  <a:lnTo>
                    <a:pt x="566" y="532"/>
                  </a:lnTo>
                  <a:lnTo>
                    <a:pt x="566" y="542"/>
                  </a:lnTo>
                  <a:lnTo>
                    <a:pt x="559" y="547"/>
                  </a:lnTo>
                  <a:lnTo>
                    <a:pt x="512" y="549"/>
                  </a:lnTo>
                  <a:lnTo>
                    <a:pt x="512" y="549"/>
                  </a:lnTo>
                  <a:lnTo>
                    <a:pt x="477" y="530"/>
                  </a:lnTo>
                  <a:lnTo>
                    <a:pt x="467" y="506"/>
                  </a:lnTo>
                  <a:lnTo>
                    <a:pt x="460" y="506"/>
                  </a:lnTo>
                  <a:lnTo>
                    <a:pt x="458" y="496"/>
                  </a:lnTo>
                  <a:lnTo>
                    <a:pt x="467" y="496"/>
                  </a:lnTo>
                  <a:lnTo>
                    <a:pt x="458" y="486"/>
                  </a:lnTo>
                  <a:lnTo>
                    <a:pt x="457" y="481"/>
                  </a:lnTo>
                  <a:lnTo>
                    <a:pt x="473" y="465"/>
                  </a:lnTo>
                  <a:lnTo>
                    <a:pt x="480" y="460"/>
                  </a:lnTo>
                  <a:lnTo>
                    <a:pt x="480" y="455"/>
                  </a:lnTo>
                  <a:lnTo>
                    <a:pt x="487" y="445"/>
                  </a:lnTo>
                  <a:lnTo>
                    <a:pt x="487" y="439"/>
                  </a:lnTo>
                  <a:lnTo>
                    <a:pt x="494" y="429"/>
                  </a:lnTo>
                  <a:lnTo>
                    <a:pt x="500" y="427"/>
                  </a:lnTo>
                  <a:lnTo>
                    <a:pt x="500" y="425"/>
                  </a:lnTo>
                  <a:lnTo>
                    <a:pt x="504" y="418"/>
                  </a:lnTo>
                  <a:lnTo>
                    <a:pt x="519" y="405"/>
                  </a:lnTo>
                  <a:lnTo>
                    <a:pt x="525" y="398"/>
                  </a:lnTo>
                  <a:lnTo>
                    <a:pt x="525" y="398"/>
                  </a:lnTo>
                  <a:lnTo>
                    <a:pt x="527" y="386"/>
                  </a:lnTo>
                  <a:lnTo>
                    <a:pt x="526" y="376"/>
                  </a:lnTo>
                  <a:lnTo>
                    <a:pt x="525" y="373"/>
                  </a:lnTo>
                  <a:lnTo>
                    <a:pt x="523" y="365"/>
                  </a:lnTo>
                  <a:lnTo>
                    <a:pt x="523" y="365"/>
                  </a:lnTo>
                  <a:lnTo>
                    <a:pt x="523" y="363"/>
                  </a:lnTo>
                  <a:lnTo>
                    <a:pt x="514" y="353"/>
                  </a:lnTo>
                  <a:lnTo>
                    <a:pt x="514" y="353"/>
                  </a:lnTo>
                  <a:lnTo>
                    <a:pt x="504" y="342"/>
                  </a:lnTo>
                  <a:lnTo>
                    <a:pt x="503" y="340"/>
                  </a:lnTo>
                  <a:lnTo>
                    <a:pt x="499" y="339"/>
                  </a:lnTo>
                  <a:lnTo>
                    <a:pt x="491" y="337"/>
                  </a:lnTo>
                  <a:lnTo>
                    <a:pt x="489" y="337"/>
                  </a:lnTo>
                  <a:lnTo>
                    <a:pt x="487" y="336"/>
                  </a:lnTo>
                  <a:lnTo>
                    <a:pt x="480" y="331"/>
                  </a:lnTo>
                  <a:lnTo>
                    <a:pt x="477" y="331"/>
                  </a:lnTo>
                  <a:lnTo>
                    <a:pt x="476" y="331"/>
                  </a:lnTo>
                  <a:lnTo>
                    <a:pt x="470" y="326"/>
                  </a:lnTo>
                  <a:lnTo>
                    <a:pt x="467" y="316"/>
                  </a:lnTo>
                  <a:lnTo>
                    <a:pt x="465" y="313"/>
                  </a:lnTo>
                  <a:lnTo>
                    <a:pt x="464" y="313"/>
                  </a:lnTo>
                  <a:lnTo>
                    <a:pt x="464" y="313"/>
                  </a:lnTo>
                  <a:lnTo>
                    <a:pt x="464" y="311"/>
                  </a:lnTo>
                  <a:lnTo>
                    <a:pt x="463" y="307"/>
                  </a:lnTo>
                  <a:lnTo>
                    <a:pt x="445" y="298"/>
                  </a:lnTo>
                  <a:lnTo>
                    <a:pt x="429" y="264"/>
                  </a:lnTo>
                  <a:lnTo>
                    <a:pt x="427" y="259"/>
                  </a:lnTo>
                  <a:lnTo>
                    <a:pt x="427" y="249"/>
                  </a:lnTo>
                  <a:lnTo>
                    <a:pt x="418" y="249"/>
                  </a:lnTo>
                  <a:lnTo>
                    <a:pt x="418" y="244"/>
                  </a:lnTo>
                  <a:lnTo>
                    <a:pt x="402" y="245"/>
                  </a:lnTo>
                  <a:lnTo>
                    <a:pt x="402" y="249"/>
                  </a:lnTo>
                  <a:lnTo>
                    <a:pt x="393" y="255"/>
                  </a:lnTo>
                  <a:lnTo>
                    <a:pt x="385" y="265"/>
                  </a:lnTo>
                  <a:lnTo>
                    <a:pt x="386" y="271"/>
                  </a:lnTo>
                  <a:lnTo>
                    <a:pt x="369" y="281"/>
                  </a:lnTo>
                  <a:lnTo>
                    <a:pt x="362" y="284"/>
                  </a:lnTo>
                  <a:lnTo>
                    <a:pt x="352" y="287"/>
                  </a:lnTo>
                  <a:lnTo>
                    <a:pt x="353" y="290"/>
                  </a:lnTo>
                  <a:lnTo>
                    <a:pt x="353" y="293"/>
                  </a:lnTo>
                  <a:lnTo>
                    <a:pt x="339" y="290"/>
                  </a:lnTo>
                  <a:lnTo>
                    <a:pt x="327" y="288"/>
                  </a:lnTo>
                  <a:lnTo>
                    <a:pt x="324" y="287"/>
                  </a:lnTo>
                  <a:lnTo>
                    <a:pt x="324" y="287"/>
                  </a:lnTo>
                  <a:lnTo>
                    <a:pt x="301" y="280"/>
                  </a:lnTo>
                  <a:lnTo>
                    <a:pt x="283" y="278"/>
                  </a:lnTo>
                  <a:lnTo>
                    <a:pt x="268" y="277"/>
                  </a:lnTo>
                  <a:lnTo>
                    <a:pt x="262" y="274"/>
                  </a:lnTo>
                  <a:lnTo>
                    <a:pt x="242" y="267"/>
                  </a:lnTo>
                  <a:lnTo>
                    <a:pt x="238" y="270"/>
                  </a:lnTo>
                  <a:lnTo>
                    <a:pt x="236" y="270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5" y="261"/>
                  </a:lnTo>
                  <a:lnTo>
                    <a:pt x="225" y="258"/>
                  </a:lnTo>
                  <a:lnTo>
                    <a:pt x="200" y="259"/>
                  </a:lnTo>
                  <a:lnTo>
                    <a:pt x="169" y="261"/>
                  </a:lnTo>
                  <a:lnTo>
                    <a:pt x="127" y="257"/>
                  </a:lnTo>
                  <a:lnTo>
                    <a:pt x="107" y="255"/>
                  </a:lnTo>
                  <a:lnTo>
                    <a:pt x="98" y="252"/>
                  </a:lnTo>
                  <a:lnTo>
                    <a:pt x="87" y="248"/>
                  </a:lnTo>
                  <a:lnTo>
                    <a:pt x="80" y="245"/>
                  </a:lnTo>
                  <a:lnTo>
                    <a:pt x="71" y="242"/>
                  </a:lnTo>
                  <a:lnTo>
                    <a:pt x="64" y="238"/>
                  </a:lnTo>
                  <a:lnTo>
                    <a:pt x="59" y="236"/>
                  </a:lnTo>
                  <a:lnTo>
                    <a:pt x="59" y="236"/>
                  </a:lnTo>
                  <a:lnTo>
                    <a:pt x="56" y="236"/>
                  </a:lnTo>
                  <a:lnTo>
                    <a:pt x="39" y="229"/>
                  </a:lnTo>
                  <a:lnTo>
                    <a:pt x="38" y="225"/>
                  </a:lnTo>
                  <a:lnTo>
                    <a:pt x="33" y="216"/>
                  </a:lnTo>
                  <a:lnTo>
                    <a:pt x="33" y="216"/>
                  </a:lnTo>
                  <a:lnTo>
                    <a:pt x="32" y="208"/>
                  </a:lnTo>
                  <a:lnTo>
                    <a:pt x="33" y="196"/>
                  </a:lnTo>
                  <a:lnTo>
                    <a:pt x="36" y="183"/>
                  </a:lnTo>
                  <a:lnTo>
                    <a:pt x="35" y="172"/>
                  </a:lnTo>
                  <a:lnTo>
                    <a:pt x="35" y="172"/>
                  </a:lnTo>
                  <a:lnTo>
                    <a:pt x="32" y="167"/>
                  </a:lnTo>
                  <a:lnTo>
                    <a:pt x="26" y="162"/>
                  </a:lnTo>
                  <a:lnTo>
                    <a:pt x="15" y="150"/>
                  </a:lnTo>
                  <a:lnTo>
                    <a:pt x="6" y="140"/>
                  </a:lnTo>
                  <a:lnTo>
                    <a:pt x="0" y="134"/>
                  </a:lnTo>
                  <a:lnTo>
                    <a:pt x="23" y="137"/>
                  </a:lnTo>
                  <a:lnTo>
                    <a:pt x="45" y="140"/>
                  </a:lnTo>
                  <a:lnTo>
                    <a:pt x="49" y="137"/>
                  </a:lnTo>
                  <a:lnTo>
                    <a:pt x="54" y="136"/>
                  </a:lnTo>
                  <a:lnTo>
                    <a:pt x="59" y="128"/>
                  </a:lnTo>
                  <a:lnTo>
                    <a:pt x="61" y="126"/>
                  </a:lnTo>
                  <a:lnTo>
                    <a:pt x="61" y="120"/>
                  </a:lnTo>
                  <a:lnTo>
                    <a:pt x="77" y="120"/>
                  </a:lnTo>
                  <a:lnTo>
                    <a:pt x="91" y="121"/>
                  </a:lnTo>
                  <a:lnTo>
                    <a:pt x="110" y="124"/>
                  </a:lnTo>
                  <a:lnTo>
                    <a:pt x="111" y="123"/>
                  </a:lnTo>
                  <a:lnTo>
                    <a:pt x="111" y="121"/>
                  </a:lnTo>
                  <a:lnTo>
                    <a:pt x="104" y="121"/>
                  </a:lnTo>
                  <a:lnTo>
                    <a:pt x="87" y="111"/>
                  </a:lnTo>
                  <a:lnTo>
                    <a:pt x="5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6" y="75"/>
                  </a:lnTo>
                  <a:lnTo>
                    <a:pt x="64" y="64"/>
                  </a:lnTo>
                  <a:lnTo>
                    <a:pt x="64" y="56"/>
                  </a:lnTo>
                  <a:lnTo>
                    <a:pt x="58" y="46"/>
                  </a:lnTo>
                  <a:lnTo>
                    <a:pt x="52" y="42"/>
                  </a:lnTo>
                  <a:lnTo>
                    <a:pt x="49" y="39"/>
                  </a:lnTo>
                  <a:lnTo>
                    <a:pt x="49" y="39"/>
                  </a:lnTo>
                  <a:lnTo>
                    <a:pt x="46" y="38"/>
                  </a:lnTo>
                  <a:lnTo>
                    <a:pt x="62" y="31"/>
                  </a:lnTo>
                  <a:lnTo>
                    <a:pt x="68" y="25"/>
                  </a:lnTo>
                  <a:lnTo>
                    <a:pt x="72" y="25"/>
                  </a:lnTo>
                  <a:lnTo>
                    <a:pt x="72" y="22"/>
                  </a:lnTo>
                  <a:lnTo>
                    <a:pt x="71" y="19"/>
                  </a:lnTo>
                  <a:lnTo>
                    <a:pt x="80" y="15"/>
                  </a:lnTo>
                  <a:lnTo>
                    <a:pt x="85" y="13"/>
                  </a:lnTo>
                  <a:lnTo>
                    <a:pt x="95" y="13"/>
                  </a:lnTo>
                  <a:lnTo>
                    <a:pt x="98" y="12"/>
                  </a:lnTo>
                  <a:lnTo>
                    <a:pt x="103" y="10"/>
                  </a:lnTo>
                  <a:lnTo>
                    <a:pt x="103" y="13"/>
                  </a:lnTo>
                  <a:lnTo>
                    <a:pt x="104" y="13"/>
                  </a:lnTo>
                  <a:lnTo>
                    <a:pt x="111" y="13"/>
                  </a:lnTo>
                  <a:lnTo>
                    <a:pt x="113" y="12"/>
                  </a:lnTo>
                  <a:lnTo>
                    <a:pt x="114" y="10"/>
                  </a:lnTo>
                  <a:lnTo>
                    <a:pt x="118" y="7"/>
                  </a:lnTo>
                  <a:lnTo>
                    <a:pt x="128" y="7"/>
                  </a:lnTo>
                  <a:lnTo>
                    <a:pt x="136" y="2"/>
                  </a:lnTo>
                  <a:lnTo>
                    <a:pt x="156" y="2"/>
                  </a:lnTo>
                  <a:lnTo>
                    <a:pt x="173" y="5"/>
                  </a:lnTo>
                  <a:lnTo>
                    <a:pt x="195" y="6"/>
                  </a:lnTo>
                  <a:lnTo>
                    <a:pt x="200" y="5"/>
                  </a:lnTo>
                  <a:lnTo>
                    <a:pt x="203" y="5"/>
                  </a:lnTo>
                  <a:lnTo>
                    <a:pt x="211" y="3"/>
                  </a:lnTo>
                  <a:lnTo>
                    <a:pt x="232" y="7"/>
                  </a:lnTo>
                  <a:lnTo>
                    <a:pt x="245" y="6"/>
                  </a:lnTo>
                  <a:lnTo>
                    <a:pt x="248" y="5"/>
                  </a:lnTo>
                  <a:lnTo>
                    <a:pt x="249" y="5"/>
                  </a:lnTo>
                  <a:lnTo>
                    <a:pt x="251" y="3"/>
                  </a:lnTo>
                  <a:lnTo>
                    <a:pt x="254" y="3"/>
                  </a:lnTo>
                  <a:lnTo>
                    <a:pt x="264" y="0"/>
                  </a:lnTo>
                  <a:lnTo>
                    <a:pt x="272" y="5"/>
                  </a:lnTo>
                  <a:lnTo>
                    <a:pt x="293" y="3"/>
                  </a:lnTo>
                  <a:lnTo>
                    <a:pt x="308" y="10"/>
                  </a:lnTo>
                  <a:lnTo>
                    <a:pt x="326" y="16"/>
                  </a:lnTo>
                  <a:lnTo>
                    <a:pt x="350" y="20"/>
                  </a:lnTo>
                  <a:lnTo>
                    <a:pt x="378" y="16"/>
                  </a:lnTo>
                  <a:lnTo>
                    <a:pt x="402" y="10"/>
                  </a:lnTo>
                  <a:lnTo>
                    <a:pt x="427" y="18"/>
                  </a:lnTo>
                  <a:lnTo>
                    <a:pt x="428" y="16"/>
                  </a:lnTo>
                  <a:lnTo>
                    <a:pt x="432" y="19"/>
                  </a:lnTo>
                  <a:lnTo>
                    <a:pt x="435" y="20"/>
                  </a:lnTo>
                  <a:lnTo>
                    <a:pt x="437" y="20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27" name="Freeform 36"/>
            <p:cNvSpPr>
              <a:spLocks/>
            </p:cNvSpPr>
            <p:nvPr/>
          </p:nvSpPr>
          <p:spPr bwMode="auto">
            <a:xfrm>
              <a:off x="6838950" y="3922713"/>
              <a:ext cx="538163" cy="376238"/>
            </a:xfrm>
            <a:custGeom>
              <a:avLst/>
              <a:gdLst>
                <a:gd name="T0" fmla="*/ 321 w 339"/>
                <a:gd name="T1" fmla="*/ 52 h 237"/>
                <a:gd name="T2" fmla="*/ 306 w 339"/>
                <a:gd name="T3" fmla="*/ 76 h 237"/>
                <a:gd name="T4" fmla="*/ 297 w 339"/>
                <a:gd name="T5" fmla="*/ 80 h 237"/>
                <a:gd name="T6" fmla="*/ 321 w 339"/>
                <a:gd name="T7" fmla="*/ 86 h 237"/>
                <a:gd name="T8" fmla="*/ 306 w 339"/>
                <a:gd name="T9" fmla="*/ 101 h 237"/>
                <a:gd name="T10" fmla="*/ 321 w 339"/>
                <a:gd name="T11" fmla="*/ 96 h 237"/>
                <a:gd name="T12" fmla="*/ 306 w 339"/>
                <a:gd name="T13" fmla="*/ 105 h 237"/>
                <a:gd name="T14" fmla="*/ 306 w 339"/>
                <a:gd name="T15" fmla="*/ 111 h 237"/>
                <a:gd name="T16" fmla="*/ 339 w 339"/>
                <a:gd name="T17" fmla="*/ 116 h 237"/>
                <a:gd name="T18" fmla="*/ 330 w 339"/>
                <a:gd name="T19" fmla="*/ 131 h 237"/>
                <a:gd name="T20" fmla="*/ 298 w 339"/>
                <a:gd name="T21" fmla="*/ 135 h 237"/>
                <a:gd name="T22" fmla="*/ 291 w 339"/>
                <a:gd name="T23" fmla="*/ 154 h 237"/>
                <a:gd name="T24" fmla="*/ 307 w 339"/>
                <a:gd name="T25" fmla="*/ 164 h 237"/>
                <a:gd name="T26" fmla="*/ 282 w 339"/>
                <a:gd name="T27" fmla="*/ 174 h 237"/>
                <a:gd name="T28" fmla="*/ 291 w 339"/>
                <a:gd name="T29" fmla="*/ 184 h 237"/>
                <a:gd name="T30" fmla="*/ 300 w 339"/>
                <a:gd name="T31" fmla="*/ 209 h 237"/>
                <a:gd name="T32" fmla="*/ 291 w 339"/>
                <a:gd name="T33" fmla="*/ 217 h 237"/>
                <a:gd name="T34" fmla="*/ 284 w 339"/>
                <a:gd name="T35" fmla="*/ 223 h 237"/>
                <a:gd name="T36" fmla="*/ 259 w 339"/>
                <a:gd name="T37" fmla="*/ 227 h 237"/>
                <a:gd name="T38" fmla="*/ 268 w 339"/>
                <a:gd name="T39" fmla="*/ 237 h 237"/>
                <a:gd name="T40" fmla="*/ 251 w 339"/>
                <a:gd name="T41" fmla="*/ 222 h 237"/>
                <a:gd name="T42" fmla="*/ 210 w 339"/>
                <a:gd name="T43" fmla="*/ 217 h 237"/>
                <a:gd name="T44" fmla="*/ 219 w 339"/>
                <a:gd name="T45" fmla="*/ 201 h 237"/>
                <a:gd name="T46" fmla="*/ 235 w 339"/>
                <a:gd name="T47" fmla="*/ 197 h 237"/>
                <a:gd name="T48" fmla="*/ 203 w 339"/>
                <a:gd name="T49" fmla="*/ 207 h 237"/>
                <a:gd name="T50" fmla="*/ 163 w 339"/>
                <a:gd name="T51" fmla="*/ 196 h 237"/>
                <a:gd name="T52" fmla="*/ 121 w 339"/>
                <a:gd name="T53" fmla="*/ 181 h 237"/>
                <a:gd name="T54" fmla="*/ 98 w 339"/>
                <a:gd name="T55" fmla="*/ 186 h 237"/>
                <a:gd name="T56" fmla="*/ 90 w 339"/>
                <a:gd name="T57" fmla="*/ 161 h 237"/>
                <a:gd name="T58" fmla="*/ 56 w 339"/>
                <a:gd name="T59" fmla="*/ 155 h 237"/>
                <a:gd name="T60" fmla="*/ 49 w 339"/>
                <a:gd name="T61" fmla="*/ 151 h 237"/>
                <a:gd name="T62" fmla="*/ 25 w 339"/>
                <a:gd name="T63" fmla="*/ 151 h 237"/>
                <a:gd name="T64" fmla="*/ 33 w 339"/>
                <a:gd name="T65" fmla="*/ 135 h 237"/>
                <a:gd name="T66" fmla="*/ 16 w 339"/>
                <a:gd name="T67" fmla="*/ 131 h 237"/>
                <a:gd name="T68" fmla="*/ 9 w 339"/>
                <a:gd name="T69" fmla="*/ 101 h 237"/>
                <a:gd name="T70" fmla="*/ 0 w 339"/>
                <a:gd name="T71" fmla="*/ 86 h 237"/>
                <a:gd name="T72" fmla="*/ 0 w 339"/>
                <a:gd name="T73" fmla="*/ 72 h 237"/>
                <a:gd name="T74" fmla="*/ 7 w 339"/>
                <a:gd name="T75" fmla="*/ 56 h 237"/>
                <a:gd name="T76" fmla="*/ 32 w 339"/>
                <a:gd name="T77" fmla="*/ 42 h 237"/>
                <a:gd name="T78" fmla="*/ 64 w 339"/>
                <a:gd name="T79" fmla="*/ 52 h 237"/>
                <a:gd name="T80" fmla="*/ 113 w 339"/>
                <a:gd name="T81" fmla="*/ 57 h 237"/>
                <a:gd name="T82" fmla="*/ 104 w 339"/>
                <a:gd name="T83" fmla="*/ 63 h 237"/>
                <a:gd name="T84" fmla="*/ 121 w 339"/>
                <a:gd name="T85" fmla="*/ 68 h 237"/>
                <a:gd name="T86" fmla="*/ 128 w 339"/>
                <a:gd name="T87" fmla="*/ 57 h 237"/>
                <a:gd name="T88" fmla="*/ 120 w 339"/>
                <a:gd name="T89" fmla="*/ 49 h 237"/>
                <a:gd name="T90" fmla="*/ 128 w 339"/>
                <a:gd name="T91" fmla="*/ 33 h 237"/>
                <a:gd name="T92" fmla="*/ 144 w 339"/>
                <a:gd name="T93" fmla="*/ 19 h 237"/>
                <a:gd name="T94" fmla="*/ 185 w 339"/>
                <a:gd name="T95" fmla="*/ 4 h 237"/>
                <a:gd name="T96" fmla="*/ 225 w 339"/>
                <a:gd name="T97" fmla="*/ 11 h 237"/>
                <a:gd name="T98" fmla="*/ 232 w 339"/>
                <a:gd name="T99" fmla="*/ 16 h 237"/>
                <a:gd name="T100" fmla="*/ 272 w 339"/>
                <a:gd name="T101" fmla="*/ 27 h 237"/>
                <a:gd name="T102" fmla="*/ 304 w 339"/>
                <a:gd name="T103" fmla="*/ 32 h 237"/>
                <a:gd name="T104" fmla="*/ 313 w 339"/>
                <a:gd name="T105" fmla="*/ 4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9" h="237">
                  <a:moveTo>
                    <a:pt x="321" y="47"/>
                  </a:moveTo>
                  <a:lnTo>
                    <a:pt x="321" y="52"/>
                  </a:lnTo>
                  <a:lnTo>
                    <a:pt x="313" y="66"/>
                  </a:lnTo>
                  <a:lnTo>
                    <a:pt x="306" y="76"/>
                  </a:lnTo>
                  <a:lnTo>
                    <a:pt x="297" y="76"/>
                  </a:lnTo>
                  <a:lnTo>
                    <a:pt x="297" y="80"/>
                  </a:lnTo>
                  <a:lnTo>
                    <a:pt x="321" y="82"/>
                  </a:lnTo>
                  <a:lnTo>
                    <a:pt x="321" y="86"/>
                  </a:lnTo>
                  <a:lnTo>
                    <a:pt x="306" y="86"/>
                  </a:lnTo>
                  <a:lnTo>
                    <a:pt x="306" y="101"/>
                  </a:lnTo>
                  <a:lnTo>
                    <a:pt x="321" y="101"/>
                  </a:lnTo>
                  <a:lnTo>
                    <a:pt x="321" y="96"/>
                  </a:lnTo>
                  <a:lnTo>
                    <a:pt x="330" y="101"/>
                  </a:lnTo>
                  <a:lnTo>
                    <a:pt x="306" y="105"/>
                  </a:lnTo>
                  <a:lnTo>
                    <a:pt x="298" y="105"/>
                  </a:lnTo>
                  <a:lnTo>
                    <a:pt x="306" y="111"/>
                  </a:lnTo>
                  <a:lnTo>
                    <a:pt x="339" y="111"/>
                  </a:lnTo>
                  <a:lnTo>
                    <a:pt x="339" y="116"/>
                  </a:lnTo>
                  <a:lnTo>
                    <a:pt x="330" y="115"/>
                  </a:lnTo>
                  <a:lnTo>
                    <a:pt x="330" y="131"/>
                  </a:lnTo>
                  <a:lnTo>
                    <a:pt x="314" y="129"/>
                  </a:lnTo>
                  <a:lnTo>
                    <a:pt x="298" y="135"/>
                  </a:lnTo>
                  <a:lnTo>
                    <a:pt x="291" y="144"/>
                  </a:lnTo>
                  <a:lnTo>
                    <a:pt x="291" y="154"/>
                  </a:lnTo>
                  <a:lnTo>
                    <a:pt x="307" y="160"/>
                  </a:lnTo>
                  <a:lnTo>
                    <a:pt x="307" y="164"/>
                  </a:lnTo>
                  <a:lnTo>
                    <a:pt x="291" y="164"/>
                  </a:lnTo>
                  <a:lnTo>
                    <a:pt x="282" y="174"/>
                  </a:lnTo>
                  <a:lnTo>
                    <a:pt x="267" y="173"/>
                  </a:lnTo>
                  <a:lnTo>
                    <a:pt x="291" y="184"/>
                  </a:lnTo>
                  <a:lnTo>
                    <a:pt x="316" y="199"/>
                  </a:lnTo>
                  <a:lnTo>
                    <a:pt x="300" y="209"/>
                  </a:lnTo>
                  <a:lnTo>
                    <a:pt x="300" y="213"/>
                  </a:lnTo>
                  <a:lnTo>
                    <a:pt x="291" y="217"/>
                  </a:lnTo>
                  <a:lnTo>
                    <a:pt x="284" y="217"/>
                  </a:lnTo>
                  <a:lnTo>
                    <a:pt x="284" y="223"/>
                  </a:lnTo>
                  <a:lnTo>
                    <a:pt x="275" y="227"/>
                  </a:lnTo>
                  <a:lnTo>
                    <a:pt x="259" y="227"/>
                  </a:lnTo>
                  <a:lnTo>
                    <a:pt x="259" y="232"/>
                  </a:lnTo>
                  <a:lnTo>
                    <a:pt x="268" y="237"/>
                  </a:lnTo>
                  <a:lnTo>
                    <a:pt x="252" y="236"/>
                  </a:lnTo>
                  <a:lnTo>
                    <a:pt x="251" y="222"/>
                  </a:lnTo>
                  <a:lnTo>
                    <a:pt x="219" y="222"/>
                  </a:lnTo>
                  <a:lnTo>
                    <a:pt x="210" y="217"/>
                  </a:lnTo>
                  <a:lnTo>
                    <a:pt x="219" y="212"/>
                  </a:lnTo>
                  <a:lnTo>
                    <a:pt x="219" y="201"/>
                  </a:lnTo>
                  <a:lnTo>
                    <a:pt x="226" y="201"/>
                  </a:lnTo>
                  <a:lnTo>
                    <a:pt x="235" y="197"/>
                  </a:lnTo>
                  <a:lnTo>
                    <a:pt x="203" y="197"/>
                  </a:lnTo>
                  <a:lnTo>
                    <a:pt x="203" y="207"/>
                  </a:lnTo>
                  <a:lnTo>
                    <a:pt x="163" y="206"/>
                  </a:lnTo>
                  <a:lnTo>
                    <a:pt x="163" y="196"/>
                  </a:lnTo>
                  <a:lnTo>
                    <a:pt x="130" y="181"/>
                  </a:lnTo>
                  <a:lnTo>
                    <a:pt x="121" y="181"/>
                  </a:lnTo>
                  <a:lnTo>
                    <a:pt x="114" y="186"/>
                  </a:lnTo>
                  <a:lnTo>
                    <a:pt x="98" y="186"/>
                  </a:lnTo>
                  <a:lnTo>
                    <a:pt x="98" y="176"/>
                  </a:lnTo>
                  <a:lnTo>
                    <a:pt x="90" y="161"/>
                  </a:lnTo>
                  <a:lnTo>
                    <a:pt x="65" y="161"/>
                  </a:lnTo>
                  <a:lnTo>
                    <a:pt x="56" y="155"/>
                  </a:lnTo>
                  <a:lnTo>
                    <a:pt x="56" y="151"/>
                  </a:lnTo>
                  <a:lnTo>
                    <a:pt x="49" y="151"/>
                  </a:lnTo>
                  <a:lnTo>
                    <a:pt x="41" y="145"/>
                  </a:lnTo>
                  <a:lnTo>
                    <a:pt x="25" y="151"/>
                  </a:lnTo>
                  <a:lnTo>
                    <a:pt x="25" y="141"/>
                  </a:lnTo>
                  <a:lnTo>
                    <a:pt x="33" y="135"/>
                  </a:lnTo>
                  <a:lnTo>
                    <a:pt x="25" y="125"/>
                  </a:lnTo>
                  <a:lnTo>
                    <a:pt x="16" y="131"/>
                  </a:lnTo>
                  <a:lnTo>
                    <a:pt x="9" y="115"/>
                  </a:lnTo>
                  <a:lnTo>
                    <a:pt x="9" y="101"/>
                  </a:lnTo>
                  <a:lnTo>
                    <a:pt x="0" y="101"/>
                  </a:lnTo>
                  <a:lnTo>
                    <a:pt x="0" y="86"/>
                  </a:lnTo>
                  <a:lnTo>
                    <a:pt x="7" y="80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7" y="56"/>
                  </a:lnTo>
                  <a:lnTo>
                    <a:pt x="23" y="56"/>
                  </a:lnTo>
                  <a:lnTo>
                    <a:pt x="32" y="42"/>
                  </a:lnTo>
                  <a:lnTo>
                    <a:pt x="64" y="42"/>
                  </a:lnTo>
                  <a:lnTo>
                    <a:pt x="64" y="52"/>
                  </a:lnTo>
                  <a:lnTo>
                    <a:pt x="97" y="53"/>
                  </a:lnTo>
                  <a:lnTo>
                    <a:pt x="113" y="57"/>
                  </a:lnTo>
                  <a:lnTo>
                    <a:pt x="104" y="57"/>
                  </a:lnTo>
                  <a:lnTo>
                    <a:pt x="104" y="63"/>
                  </a:lnTo>
                  <a:lnTo>
                    <a:pt x="113" y="68"/>
                  </a:lnTo>
                  <a:lnTo>
                    <a:pt x="121" y="68"/>
                  </a:lnTo>
                  <a:lnTo>
                    <a:pt x="120" y="57"/>
                  </a:lnTo>
                  <a:lnTo>
                    <a:pt x="128" y="57"/>
                  </a:lnTo>
                  <a:lnTo>
                    <a:pt x="128" y="53"/>
                  </a:lnTo>
                  <a:lnTo>
                    <a:pt x="120" y="49"/>
                  </a:lnTo>
                  <a:lnTo>
                    <a:pt x="120" y="39"/>
                  </a:lnTo>
                  <a:lnTo>
                    <a:pt x="128" y="33"/>
                  </a:lnTo>
                  <a:lnTo>
                    <a:pt x="136" y="33"/>
                  </a:lnTo>
                  <a:lnTo>
                    <a:pt x="144" y="19"/>
                  </a:lnTo>
                  <a:lnTo>
                    <a:pt x="176" y="0"/>
                  </a:lnTo>
                  <a:lnTo>
                    <a:pt x="185" y="4"/>
                  </a:lnTo>
                  <a:lnTo>
                    <a:pt x="192" y="14"/>
                  </a:lnTo>
                  <a:lnTo>
                    <a:pt x="225" y="11"/>
                  </a:lnTo>
                  <a:lnTo>
                    <a:pt x="225" y="16"/>
                  </a:lnTo>
                  <a:lnTo>
                    <a:pt x="232" y="16"/>
                  </a:lnTo>
                  <a:lnTo>
                    <a:pt x="248" y="21"/>
                  </a:lnTo>
                  <a:lnTo>
                    <a:pt x="272" y="27"/>
                  </a:lnTo>
                  <a:lnTo>
                    <a:pt x="297" y="27"/>
                  </a:lnTo>
                  <a:lnTo>
                    <a:pt x="304" y="32"/>
                  </a:lnTo>
                  <a:lnTo>
                    <a:pt x="306" y="42"/>
                  </a:lnTo>
                  <a:lnTo>
                    <a:pt x="313" y="47"/>
                  </a:lnTo>
                  <a:lnTo>
                    <a:pt x="321" y="47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28" name="Freeform 37"/>
            <p:cNvSpPr>
              <a:spLocks/>
            </p:cNvSpPr>
            <p:nvPr/>
          </p:nvSpPr>
          <p:spPr bwMode="auto">
            <a:xfrm>
              <a:off x="6738938" y="3975100"/>
              <a:ext cx="1025525" cy="879475"/>
            </a:xfrm>
            <a:custGeom>
              <a:avLst/>
              <a:gdLst>
                <a:gd name="T0" fmla="*/ 370 w 646"/>
                <a:gd name="T1" fmla="*/ 546 h 554"/>
                <a:gd name="T2" fmla="*/ 255 w 646"/>
                <a:gd name="T3" fmla="*/ 520 h 554"/>
                <a:gd name="T4" fmla="*/ 295 w 646"/>
                <a:gd name="T5" fmla="*/ 495 h 554"/>
                <a:gd name="T6" fmla="*/ 311 w 646"/>
                <a:gd name="T7" fmla="*/ 467 h 554"/>
                <a:gd name="T8" fmla="*/ 360 w 646"/>
                <a:gd name="T9" fmla="*/ 443 h 554"/>
                <a:gd name="T10" fmla="*/ 383 w 646"/>
                <a:gd name="T11" fmla="*/ 399 h 554"/>
                <a:gd name="T12" fmla="*/ 334 w 646"/>
                <a:gd name="T13" fmla="*/ 384 h 554"/>
                <a:gd name="T14" fmla="*/ 309 w 646"/>
                <a:gd name="T15" fmla="*/ 370 h 554"/>
                <a:gd name="T16" fmla="*/ 269 w 646"/>
                <a:gd name="T17" fmla="*/ 350 h 554"/>
                <a:gd name="T18" fmla="*/ 236 w 646"/>
                <a:gd name="T19" fmla="*/ 330 h 554"/>
                <a:gd name="T20" fmla="*/ 203 w 646"/>
                <a:gd name="T21" fmla="*/ 305 h 554"/>
                <a:gd name="T22" fmla="*/ 163 w 646"/>
                <a:gd name="T23" fmla="*/ 275 h 554"/>
                <a:gd name="T24" fmla="*/ 170 w 646"/>
                <a:gd name="T25" fmla="*/ 240 h 554"/>
                <a:gd name="T26" fmla="*/ 121 w 646"/>
                <a:gd name="T27" fmla="*/ 220 h 554"/>
                <a:gd name="T28" fmla="*/ 56 w 646"/>
                <a:gd name="T29" fmla="*/ 225 h 554"/>
                <a:gd name="T30" fmla="*/ 32 w 646"/>
                <a:gd name="T31" fmla="*/ 190 h 554"/>
                <a:gd name="T32" fmla="*/ 9 w 646"/>
                <a:gd name="T33" fmla="*/ 176 h 554"/>
                <a:gd name="T34" fmla="*/ 16 w 646"/>
                <a:gd name="T35" fmla="*/ 161 h 554"/>
                <a:gd name="T36" fmla="*/ 16 w 646"/>
                <a:gd name="T37" fmla="*/ 137 h 554"/>
                <a:gd name="T38" fmla="*/ 16 w 646"/>
                <a:gd name="T39" fmla="*/ 112 h 554"/>
                <a:gd name="T40" fmla="*/ 88 w 646"/>
                <a:gd name="T41" fmla="*/ 118 h 554"/>
                <a:gd name="T42" fmla="*/ 128 w 646"/>
                <a:gd name="T43" fmla="*/ 128 h 554"/>
                <a:gd name="T44" fmla="*/ 184 w 646"/>
                <a:gd name="T45" fmla="*/ 148 h 554"/>
                <a:gd name="T46" fmla="*/ 266 w 646"/>
                <a:gd name="T47" fmla="*/ 164 h 554"/>
                <a:gd name="T48" fmla="*/ 273 w 646"/>
                <a:gd name="T49" fmla="*/ 184 h 554"/>
                <a:gd name="T50" fmla="*/ 322 w 646"/>
                <a:gd name="T51" fmla="*/ 199 h 554"/>
                <a:gd name="T52" fmla="*/ 354 w 646"/>
                <a:gd name="T53" fmla="*/ 184 h 554"/>
                <a:gd name="T54" fmla="*/ 330 w 646"/>
                <a:gd name="T55" fmla="*/ 140 h 554"/>
                <a:gd name="T56" fmla="*/ 354 w 646"/>
                <a:gd name="T57" fmla="*/ 121 h 554"/>
                <a:gd name="T58" fmla="*/ 393 w 646"/>
                <a:gd name="T59" fmla="*/ 82 h 554"/>
                <a:gd name="T60" fmla="*/ 369 w 646"/>
                <a:gd name="T61" fmla="*/ 72 h 554"/>
                <a:gd name="T62" fmla="*/ 369 w 646"/>
                <a:gd name="T63" fmla="*/ 53 h 554"/>
                <a:gd name="T64" fmla="*/ 369 w 646"/>
                <a:gd name="T65" fmla="*/ 43 h 554"/>
                <a:gd name="T66" fmla="*/ 407 w 646"/>
                <a:gd name="T67" fmla="*/ 4 h 554"/>
                <a:gd name="T68" fmla="*/ 458 w 646"/>
                <a:gd name="T69" fmla="*/ 30 h 554"/>
                <a:gd name="T70" fmla="*/ 515 w 646"/>
                <a:gd name="T71" fmla="*/ 69 h 554"/>
                <a:gd name="T72" fmla="*/ 573 w 646"/>
                <a:gd name="T73" fmla="*/ 114 h 554"/>
                <a:gd name="T74" fmla="*/ 613 w 646"/>
                <a:gd name="T75" fmla="*/ 132 h 554"/>
                <a:gd name="T76" fmla="*/ 621 w 646"/>
                <a:gd name="T77" fmla="*/ 153 h 554"/>
                <a:gd name="T78" fmla="*/ 540 w 646"/>
                <a:gd name="T79" fmla="*/ 167 h 554"/>
                <a:gd name="T80" fmla="*/ 533 w 646"/>
                <a:gd name="T81" fmla="*/ 181 h 554"/>
                <a:gd name="T82" fmla="*/ 582 w 646"/>
                <a:gd name="T83" fmla="*/ 216 h 554"/>
                <a:gd name="T84" fmla="*/ 541 w 646"/>
                <a:gd name="T85" fmla="*/ 240 h 554"/>
                <a:gd name="T86" fmla="*/ 598 w 646"/>
                <a:gd name="T87" fmla="*/ 269 h 554"/>
                <a:gd name="T88" fmla="*/ 631 w 646"/>
                <a:gd name="T89" fmla="*/ 304 h 554"/>
                <a:gd name="T90" fmla="*/ 631 w 646"/>
                <a:gd name="T91" fmla="*/ 334 h 554"/>
                <a:gd name="T92" fmla="*/ 559 w 646"/>
                <a:gd name="T93" fmla="*/ 353 h 554"/>
                <a:gd name="T94" fmla="*/ 560 w 646"/>
                <a:gd name="T95" fmla="*/ 386 h 554"/>
                <a:gd name="T96" fmla="*/ 608 w 646"/>
                <a:gd name="T97" fmla="*/ 412 h 554"/>
                <a:gd name="T98" fmla="*/ 592 w 646"/>
                <a:gd name="T99" fmla="*/ 445 h 554"/>
                <a:gd name="T100" fmla="*/ 553 w 646"/>
                <a:gd name="T101" fmla="*/ 464 h 554"/>
                <a:gd name="T102" fmla="*/ 491 w 646"/>
                <a:gd name="T103" fmla="*/ 478 h 554"/>
                <a:gd name="T104" fmla="*/ 491 w 646"/>
                <a:gd name="T105" fmla="*/ 503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6" h="554">
                  <a:moveTo>
                    <a:pt x="491" y="547"/>
                  </a:moveTo>
                  <a:lnTo>
                    <a:pt x="484" y="547"/>
                  </a:lnTo>
                  <a:lnTo>
                    <a:pt x="466" y="541"/>
                  </a:lnTo>
                  <a:lnTo>
                    <a:pt x="377" y="540"/>
                  </a:lnTo>
                  <a:lnTo>
                    <a:pt x="370" y="546"/>
                  </a:lnTo>
                  <a:lnTo>
                    <a:pt x="345" y="550"/>
                  </a:lnTo>
                  <a:lnTo>
                    <a:pt x="337" y="554"/>
                  </a:lnTo>
                  <a:lnTo>
                    <a:pt x="272" y="554"/>
                  </a:lnTo>
                  <a:lnTo>
                    <a:pt x="263" y="540"/>
                  </a:lnTo>
                  <a:lnTo>
                    <a:pt x="255" y="520"/>
                  </a:lnTo>
                  <a:lnTo>
                    <a:pt x="255" y="515"/>
                  </a:lnTo>
                  <a:lnTo>
                    <a:pt x="263" y="510"/>
                  </a:lnTo>
                  <a:lnTo>
                    <a:pt x="271" y="501"/>
                  </a:lnTo>
                  <a:lnTo>
                    <a:pt x="286" y="501"/>
                  </a:lnTo>
                  <a:lnTo>
                    <a:pt x="295" y="495"/>
                  </a:lnTo>
                  <a:lnTo>
                    <a:pt x="304" y="487"/>
                  </a:lnTo>
                  <a:lnTo>
                    <a:pt x="320" y="491"/>
                  </a:lnTo>
                  <a:lnTo>
                    <a:pt x="328" y="487"/>
                  </a:lnTo>
                  <a:lnTo>
                    <a:pt x="311" y="481"/>
                  </a:lnTo>
                  <a:lnTo>
                    <a:pt x="311" y="467"/>
                  </a:lnTo>
                  <a:lnTo>
                    <a:pt x="335" y="467"/>
                  </a:lnTo>
                  <a:lnTo>
                    <a:pt x="344" y="458"/>
                  </a:lnTo>
                  <a:lnTo>
                    <a:pt x="351" y="462"/>
                  </a:lnTo>
                  <a:lnTo>
                    <a:pt x="360" y="458"/>
                  </a:lnTo>
                  <a:lnTo>
                    <a:pt x="360" y="443"/>
                  </a:lnTo>
                  <a:lnTo>
                    <a:pt x="367" y="429"/>
                  </a:lnTo>
                  <a:lnTo>
                    <a:pt x="376" y="429"/>
                  </a:lnTo>
                  <a:lnTo>
                    <a:pt x="376" y="413"/>
                  </a:lnTo>
                  <a:lnTo>
                    <a:pt x="383" y="409"/>
                  </a:lnTo>
                  <a:lnTo>
                    <a:pt x="383" y="399"/>
                  </a:lnTo>
                  <a:lnTo>
                    <a:pt x="374" y="395"/>
                  </a:lnTo>
                  <a:lnTo>
                    <a:pt x="383" y="384"/>
                  </a:lnTo>
                  <a:lnTo>
                    <a:pt x="358" y="384"/>
                  </a:lnTo>
                  <a:lnTo>
                    <a:pt x="343" y="395"/>
                  </a:lnTo>
                  <a:lnTo>
                    <a:pt x="334" y="384"/>
                  </a:lnTo>
                  <a:lnTo>
                    <a:pt x="334" y="389"/>
                  </a:lnTo>
                  <a:lnTo>
                    <a:pt x="325" y="389"/>
                  </a:lnTo>
                  <a:lnTo>
                    <a:pt x="318" y="384"/>
                  </a:lnTo>
                  <a:lnTo>
                    <a:pt x="318" y="374"/>
                  </a:lnTo>
                  <a:lnTo>
                    <a:pt x="309" y="370"/>
                  </a:lnTo>
                  <a:lnTo>
                    <a:pt x="294" y="369"/>
                  </a:lnTo>
                  <a:lnTo>
                    <a:pt x="294" y="364"/>
                  </a:lnTo>
                  <a:lnTo>
                    <a:pt x="285" y="360"/>
                  </a:lnTo>
                  <a:lnTo>
                    <a:pt x="285" y="350"/>
                  </a:lnTo>
                  <a:lnTo>
                    <a:pt x="269" y="350"/>
                  </a:lnTo>
                  <a:lnTo>
                    <a:pt x="261" y="344"/>
                  </a:lnTo>
                  <a:lnTo>
                    <a:pt x="252" y="350"/>
                  </a:lnTo>
                  <a:lnTo>
                    <a:pt x="245" y="350"/>
                  </a:lnTo>
                  <a:lnTo>
                    <a:pt x="245" y="340"/>
                  </a:lnTo>
                  <a:lnTo>
                    <a:pt x="236" y="330"/>
                  </a:lnTo>
                  <a:lnTo>
                    <a:pt x="227" y="330"/>
                  </a:lnTo>
                  <a:lnTo>
                    <a:pt x="227" y="325"/>
                  </a:lnTo>
                  <a:lnTo>
                    <a:pt x="212" y="324"/>
                  </a:lnTo>
                  <a:lnTo>
                    <a:pt x="212" y="315"/>
                  </a:lnTo>
                  <a:lnTo>
                    <a:pt x="203" y="305"/>
                  </a:lnTo>
                  <a:lnTo>
                    <a:pt x="194" y="305"/>
                  </a:lnTo>
                  <a:lnTo>
                    <a:pt x="187" y="299"/>
                  </a:lnTo>
                  <a:lnTo>
                    <a:pt x="187" y="285"/>
                  </a:lnTo>
                  <a:lnTo>
                    <a:pt x="170" y="275"/>
                  </a:lnTo>
                  <a:lnTo>
                    <a:pt x="163" y="275"/>
                  </a:lnTo>
                  <a:lnTo>
                    <a:pt x="163" y="271"/>
                  </a:lnTo>
                  <a:lnTo>
                    <a:pt x="170" y="265"/>
                  </a:lnTo>
                  <a:lnTo>
                    <a:pt x="178" y="265"/>
                  </a:lnTo>
                  <a:lnTo>
                    <a:pt x="178" y="251"/>
                  </a:lnTo>
                  <a:lnTo>
                    <a:pt x="170" y="240"/>
                  </a:lnTo>
                  <a:lnTo>
                    <a:pt x="161" y="240"/>
                  </a:lnTo>
                  <a:lnTo>
                    <a:pt x="170" y="236"/>
                  </a:lnTo>
                  <a:lnTo>
                    <a:pt x="170" y="232"/>
                  </a:lnTo>
                  <a:lnTo>
                    <a:pt x="154" y="216"/>
                  </a:lnTo>
                  <a:lnTo>
                    <a:pt x="121" y="220"/>
                  </a:lnTo>
                  <a:lnTo>
                    <a:pt x="96" y="226"/>
                  </a:lnTo>
                  <a:lnTo>
                    <a:pt x="73" y="225"/>
                  </a:lnTo>
                  <a:lnTo>
                    <a:pt x="73" y="220"/>
                  </a:lnTo>
                  <a:lnTo>
                    <a:pt x="65" y="220"/>
                  </a:lnTo>
                  <a:lnTo>
                    <a:pt x="56" y="225"/>
                  </a:lnTo>
                  <a:lnTo>
                    <a:pt x="49" y="220"/>
                  </a:lnTo>
                  <a:lnTo>
                    <a:pt x="40" y="220"/>
                  </a:lnTo>
                  <a:lnTo>
                    <a:pt x="24" y="215"/>
                  </a:lnTo>
                  <a:lnTo>
                    <a:pt x="16" y="204"/>
                  </a:lnTo>
                  <a:lnTo>
                    <a:pt x="32" y="190"/>
                  </a:lnTo>
                  <a:lnTo>
                    <a:pt x="40" y="190"/>
                  </a:lnTo>
                  <a:lnTo>
                    <a:pt x="32" y="186"/>
                  </a:lnTo>
                  <a:lnTo>
                    <a:pt x="32" y="171"/>
                  </a:lnTo>
                  <a:lnTo>
                    <a:pt x="24" y="171"/>
                  </a:lnTo>
                  <a:lnTo>
                    <a:pt x="9" y="176"/>
                  </a:lnTo>
                  <a:lnTo>
                    <a:pt x="0" y="171"/>
                  </a:lnTo>
                  <a:lnTo>
                    <a:pt x="0" y="166"/>
                  </a:lnTo>
                  <a:lnTo>
                    <a:pt x="7" y="166"/>
                  </a:lnTo>
                  <a:lnTo>
                    <a:pt x="7" y="161"/>
                  </a:lnTo>
                  <a:lnTo>
                    <a:pt x="16" y="161"/>
                  </a:lnTo>
                  <a:lnTo>
                    <a:pt x="24" y="161"/>
                  </a:lnTo>
                  <a:lnTo>
                    <a:pt x="24" y="147"/>
                  </a:lnTo>
                  <a:lnTo>
                    <a:pt x="7" y="141"/>
                  </a:lnTo>
                  <a:lnTo>
                    <a:pt x="7" y="137"/>
                  </a:lnTo>
                  <a:lnTo>
                    <a:pt x="16" y="137"/>
                  </a:lnTo>
                  <a:lnTo>
                    <a:pt x="23" y="131"/>
                  </a:lnTo>
                  <a:lnTo>
                    <a:pt x="23" y="127"/>
                  </a:lnTo>
                  <a:lnTo>
                    <a:pt x="7" y="127"/>
                  </a:lnTo>
                  <a:lnTo>
                    <a:pt x="7" y="121"/>
                  </a:lnTo>
                  <a:lnTo>
                    <a:pt x="16" y="112"/>
                  </a:lnTo>
                  <a:lnTo>
                    <a:pt x="32" y="107"/>
                  </a:lnTo>
                  <a:lnTo>
                    <a:pt x="47" y="112"/>
                  </a:lnTo>
                  <a:lnTo>
                    <a:pt x="63" y="108"/>
                  </a:lnTo>
                  <a:lnTo>
                    <a:pt x="63" y="117"/>
                  </a:lnTo>
                  <a:lnTo>
                    <a:pt x="88" y="118"/>
                  </a:lnTo>
                  <a:lnTo>
                    <a:pt x="104" y="112"/>
                  </a:lnTo>
                  <a:lnTo>
                    <a:pt x="112" y="118"/>
                  </a:lnTo>
                  <a:lnTo>
                    <a:pt x="119" y="118"/>
                  </a:lnTo>
                  <a:lnTo>
                    <a:pt x="119" y="122"/>
                  </a:lnTo>
                  <a:lnTo>
                    <a:pt x="128" y="128"/>
                  </a:lnTo>
                  <a:lnTo>
                    <a:pt x="153" y="128"/>
                  </a:lnTo>
                  <a:lnTo>
                    <a:pt x="161" y="143"/>
                  </a:lnTo>
                  <a:lnTo>
                    <a:pt x="161" y="153"/>
                  </a:lnTo>
                  <a:lnTo>
                    <a:pt x="177" y="153"/>
                  </a:lnTo>
                  <a:lnTo>
                    <a:pt x="184" y="148"/>
                  </a:lnTo>
                  <a:lnTo>
                    <a:pt x="193" y="148"/>
                  </a:lnTo>
                  <a:lnTo>
                    <a:pt x="226" y="163"/>
                  </a:lnTo>
                  <a:lnTo>
                    <a:pt x="226" y="173"/>
                  </a:lnTo>
                  <a:lnTo>
                    <a:pt x="266" y="174"/>
                  </a:lnTo>
                  <a:lnTo>
                    <a:pt x="266" y="164"/>
                  </a:lnTo>
                  <a:lnTo>
                    <a:pt x="298" y="164"/>
                  </a:lnTo>
                  <a:lnTo>
                    <a:pt x="289" y="168"/>
                  </a:lnTo>
                  <a:lnTo>
                    <a:pt x="282" y="168"/>
                  </a:lnTo>
                  <a:lnTo>
                    <a:pt x="282" y="179"/>
                  </a:lnTo>
                  <a:lnTo>
                    <a:pt x="273" y="184"/>
                  </a:lnTo>
                  <a:lnTo>
                    <a:pt x="282" y="189"/>
                  </a:lnTo>
                  <a:lnTo>
                    <a:pt x="314" y="189"/>
                  </a:lnTo>
                  <a:lnTo>
                    <a:pt x="315" y="203"/>
                  </a:lnTo>
                  <a:lnTo>
                    <a:pt x="331" y="204"/>
                  </a:lnTo>
                  <a:lnTo>
                    <a:pt x="322" y="199"/>
                  </a:lnTo>
                  <a:lnTo>
                    <a:pt x="322" y="194"/>
                  </a:lnTo>
                  <a:lnTo>
                    <a:pt x="338" y="194"/>
                  </a:lnTo>
                  <a:lnTo>
                    <a:pt x="347" y="190"/>
                  </a:lnTo>
                  <a:lnTo>
                    <a:pt x="347" y="184"/>
                  </a:lnTo>
                  <a:lnTo>
                    <a:pt x="354" y="184"/>
                  </a:lnTo>
                  <a:lnTo>
                    <a:pt x="363" y="180"/>
                  </a:lnTo>
                  <a:lnTo>
                    <a:pt x="363" y="176"/>
                  </a:lnTo>
                  <a:lnTo>
                    <a:pt x="379" y="166"/>
                  </a:lnTo>
                  <a:lnTo>
                    <a:pt x="354" y="151"/>
                  </a:lnTo>
                  <a:lnTo>
                    <a:pt x="330" y="140"/>
                  </a:lnTo>
                  <a:lnTo>
                    <a:pt x="345" y="141"/>
                  </a:lnTo>
                  <a:lnTo>
                    <a:pt x="354" y="131"/>
                  </a:lnTo>
                  <a:lnTo>
                    <a:pt x="370" y="131"/>
                  </a:lnTo>
                  <a:lnTo>
                    <a:pt x="370" y="127"/>
                  </a:lnTo>
                  <a:lnTo>
                    <a:pt x="354" y="121"/>
                  </a:lnTo>
                  <a:lnTo>
                    <a:pt x="354" y="111"/>
                  </a:lnTo>
                  <a:lnTo>
                    <a:pt x="361" y="102"/>
                  </a:lnTo>
                  <a:lnTo>
                    <a:pt x="377" y="96"/>
                  </a:lnTo>
                  <a:lnTo>
                    <a:pt x="393" y="98"/>
                  </a:lnTo>
                  <a:lnTo>
                    <a:pt x="393" y="82"/>
                  </a:lnTo>
                  <a:lnTo>
                    <a:pt x="402" y="83"/>
                  </a:lnTo>
                  <a:lnTo>
                    <a:pt x="402" y="78"/>
                  </a:lnTo>
                  <a:lnTo>
                    <a:pt x="369" y="78"/>
                  </a:lnTo>
                  <a:lnTo>
                    <a:pt x="361" y="72"/>
                  </a:lnTo>
                  <a:lnTo>
                    <a:pt x="369" y="72"/>
                  </a:lnTo>
                  <a:lnTo>
                    <a:pt x="393" y="68"/>
                  </a:lnTo>
                  <a:lnTo>
                    <a:pt x="384" y="63"/>
                  </a:lnTo>
                  <a:lnTo>
                    <a:pt x="384" y="68"/>
                  </a:lnTo>
                  <a:lnTo>
                    <a:pt x="369" y="68"/>
                  </a:lnTo>
                  <a:lnTo>
                    <a:pt x="369" y="53"/>
                  </a:lnTo>
                  <a:lnTo>
                    <a:pt x="384" y="53"/>
                  </a:lnTo>
                  <a:lnTo>
                    <a:pt x="384" y="49"/>
                  </a:lnTo>
                  <a:lnTo>
                    <a:pt x="360" y="47"/>
                  </a:lnTo>
                  <a:lnTo>
                    <a:pt x="360" y="43"/>
                  </a:lnTo>
                  <a:lnTo>
                    <a:pt x="369" y="43"/>
                  </a:lnTo>
                  <a:lnTo>
                    <a:pt x="376" y="33"/>
                  </a:lnTo>
                  <a:lnTo>
                    <a:pt x="384" y="19"/>
                  </a:lnTo>
                  <a:lnTo>
                    <a:pt x="384" y="14"/>
                  </a:lnTo>
                  <a:lnTo>
                    <a:pt x="400" y="14"/>
                  </a:lnTo>
                  <a:lnTo>
                    <a:pt x="407" y="4"/>
                  </a:lnTo>
                  <a:lnTo>
                    <a:pt x="425" y="0"/>
                  </a:lnTo>
                  <a:lnTo>
                    <a:pt x="441" y="0"/>
                  </a:lnTo>
                  <a:lnTo>
                    <a:pt x="441" y="14"/>
                  </a:lnTo>
                  <a:lnTo>
                    <a:pt x="456" y="24"/>
                  </a:lnTo>
                  <a:lnTo>
                    <a:pt x="458" y="30"/>
                  </a:lnTo>
                  <a:lnTo>
                    <a:pt x="474" y="35"/>
                  </a:lnTo>
                  <a:lnTo>
                    <a:pt x="474" y="49"/>
                  </a:lnTo>
                  <a:lnTo>
                    <a:pt x="482" y="55"/>
                  </a:lnTo>
                  <a:lnTo>
                    <a:pt x="490" y="55"/>
                  </a:lnTo>
                  <a:lnTo>
                    <a:pt x="515" y="69"/>
                  </a:lnTo>
                  <a:lnTo>
                    <a:pt x="515" y="79"/>
                  </a:lnTo>
                  <a:lnTo>
                    <a:pt x="523" y="79"/>
                  </a:lnTo>
                  <a:lnTo>
                    <a:pt x="556" y="99"/>
                  </a:lnTo>
                  <a:lnTo>
                    <a:pt x="556" y="104"/>
                  </a:lnTo>
                  <a:lnTo>
                    <a:pt x="573" y="114"/>
                  </a:lnTo>
                  <a:lnTo>
                    <a:pt x="596" y="114"/>
                  </a:lnTo>
                  <a:lnTo>
                    <a:pt x="596" y="118"/>
                  </a:lnTo>
                  <a:lnTo>
                    <a:pt x="605" y="124"/>
                  </a:lnTo>
                  <a:lnTo>
                    <a:pt x="613" y="124"/>
                  </a:lnTo>
                  <a:lnTo>
                    <a:pt x="613" y="132"/>
                  </a:lnTo>
                  <a:lnTo>
                    <a:pt x="621" y="128"/>
                  </a:lnTo>
                  <a:lnTo>
                    <a:pt x="629" y="128"/>
                  </a:lnTo>
                  <a:lnTo>
                    <a:pt x="629" y="132"/>
                  </a:lnTo>
                  <a:lnTo>
                    <a:pt x="621" y="132"/>
                  </a:lnTo>
                  <a:lnTo>
                    <a:pt x="621" y="153"/>
                  </a:lnTo>
                  <a:lnTo>
                    <a:pt x="605" y="163"/>
                  </a:lnTo>
                  <a:lnTo>
                    <a:pt x="589" y="163"/>
                  </a:lnTo>
                  <a:lnTo>
                    <a:pt x="573" y="173"/>
                  </a:lnTo>
                  <a:lnTo>
                    <a:pt x="564" y="167"/>
                  </a:lnTo>
                  <a:lnTo>
                    <a:pt x="540" y="167"/>
                  </a:lnTo>
                  <a:lnTo>
                    <a:pt x="524" y="171"/>
                  </a:lnTo>
                  <a:lnTo>
                    <a:pt x="508" y="171"/>
                  </a:lnTo>
                  <a:lnTo>
                    <a:pt x="508" y="177"/>
                  </a:lnTo>
                  <a:lnTo>
                    <a:pt x="517" y="181"/>
                  </a:lnTo>
                  <a:lnTo>
                    <a:pt x="533" y="181"/>
                  </a:lnTo>
                  <a:lnTo>
                    <a:pt x="541" y="191"/>
                  </a:lnTo>
                  <a:lnTo>
                    <a:pt x="549" y="191"/>
                  </a:lnTo>
                  <a:lnTo>
                    <a:pt x="557" y="202"/>
                  </a:lnTo>
                  <a:lnTo>
                    <a:pt x="573" y="216"/>
                  </a:lnTo>
                  <a:lnTo>
                    <a:pt x="582" y="216"/>
                  </a:lnTo>
                  <a:lnTo>
                    <a:pt x="582" y="226"/>
                  </a:lnTo>
                  <a:lnTo>
                    <a:pt x="573" y="230"/>
                  </a:lnTo>
                  <a:lnTo>
                    <a:pt x="557" y="230"/>
                  </a:lnTo>
                  <a:lnTo>
                    <a:pt x="550" y="240"/>
                  </a:lnTo>
                  <a:lnTo>
                    <a:pt x="541" y="240"/>
                  </a:lnTo>
                  <a:lnTo>
                    <a:pt x="557" y="251"/>
                  </a:lnTo>
                  <a:lnTo>
                    <a:pt x="557" y="255"/>
                  </a:lnTo>
                  <a:lnTo>
                    <a:pt x="566" y="265"/>
                  </a:lnTo>
                  <a:lnTo>
                    <a:pt x="590" y="265"/>
                  </a:lnTo>
                  <a:lnTo>
                    <a:pt x="598" y="269"/>
                  </a:lnTo>
                  <a:lnTo>
                    <a:pt x="598" y="275"/>
                  </a:lnTo>
                  <a:lnTo>
                    <a:pt x="606" y="285"/>
                  </a:lnTo>
                  <a:lnTo>
                    <a:pt x="598" y="289"/>
                  </a:lnTo>
                  <a:lnTo>
                    <a:pt x="606" y="304"/>
                  </a:lnTo>
                  <a:lnTo>
                    <a:pt x="631" y="304"/>
                  </a:lnTo>
                  <a:lnTo>
                    <a:pt x="631" y="310"/>
                  </a:lnTo>
                  <a:lnTo>
                    <a:pt x="646" y="318"/>
                  </a:lnTo>
                  <a:lnTo>
                    <a:pt x="646" y="324"/>
                  </a:lnTo>
                  <a:lnTo>
                    <a:pt x="631" y="328"/>
                  </a:lnTo>
                  <a:lnTo>
                    <a:pt x="631" y="334"/>
                  </a:lnTo>
                  <a:lnTo>
                    <a:pt x="606" y="333"/>
                  </a:lnTo>
                  <a:lnTo>
                    <a:pt x="590" y="338"/>
                  </a:lnTo>
                  <a:lnTo>
                    <a:pt x="583" y="343"/>
                  </a:lnTo>
                  <a:lnTo>
                    <a:pt x="574" y="343"/>
                  </a:lnTo>
                  <a:lnTo>
                    <a:pt x="559" y="353"/>
                  </a:lnTo>
                  <a:lnTo>
                    <a:pt x="559" y="357"/>
                  </a:lnTo>
                  <a:lnTo>
                    <a:pt x="567" y="357"/>
                  </a:lnTo>
                  <a:lnTo>
                    <a:pt x="551" y="361"/>
                  </a:lnTo>
                  <a:lnTo>
                    <a:pt x="551" y="386"/>
                  </a:lnTo>
                  <a:lnTo>
                    <a:pt x="560" y="386"/>
                  </a:lnTo>
                  <a:lnTo>
                    <a:pt x="576" y="396"/>
                  </a:lnTo>
                  <a:lnTo>
                    <a:pt x="608" y="396"/>
                  </a:lnTo>
                  <a:lnTo>
                    <a:pt x="615" y="402"/>
                  </a:lnTo>
                  <a:lnTo>
                    <a:pt x="615" y="406"/>
                  </a:lnTo>
                  <a:lnTo>
                    <a:pt x="608" y="412"/>
                  </a:lnTo>
                  <a:lnTo>
                    <a:pt x="615" y="420"/>
                  </a:lnTo>
                  <a:lnTo>
                    <a:pt x="608" y="420"/>
                  </a:lnTo>
                  <a:lnTo>
                    <a:pt x="599" y="426"/>
                  </a:lnTo>
                  <a:lnTo>
                    <a:pt x="592" y="435"/>
                  </a:lnTo>
                  <a:lnTo>
                    <a:pt x="592" y="445"/>
                  </a:lnTo>
                  <a:lnTo>
                    <a:pt x="585" y="445"/>
                  </a:lnTo>
                  <a:lnTo>
                    <a:pt x="569" y="449"/>
                  </a:lnTo>
                  <a:lnTo>
                    <a:pt x="560" y="449"/>
                  </a:lnTo>
                  <a:lnTo>
                    <a:pt x="544" y="459"/>
                  </a:lnTo>
                  <a:lnTo>
                    <a:pt x="553" y="464"/>
                  </a:lnTo>
                  <a:lnTo>
                    <a:pt x="546" y="464"/>
                  </a:lnTo>
                  <a:lnTo>
                    <a:pt x="514" y="474"/>
                  </a:lnTo>
                  <a:lnTo>
                    <a:pt x="507" y="484"/>
                  </a:lnTo>
                  <a:lnTo>
                    <a:pt x="498" y="484"/>
                  </a:lnTo>
                  <a:lnTo>
                    <a:pt x="491" y="478"/>
                  </a:lnTo>
                  <a:lnTo>
                    <a:pt x="474" y="484"/>
                  </a:lnTo>
                  <a:lnTo>
                    <a:pt x="458" y="482"/>
                  </a:lnTo>
                  <a:lnTo>
                    <a:pt x="458" y="498"/>
                  </a:lnTo>
                  <a:lnTo>
                    <a:pt x="475" y="503"/>
                  </a:lnTo>
                  <a:lnTo>
                    <a:pt x="491" y="503"/>
                  </a:lnTo>
                  <a:lnTo>
                    <a:pt x="498" y="508"/>
                  </a:lnTo>
                  <a:lnTo>
                    <a:pt x="500" y="527"/>
                  </a:lnTo>
                  <a:lnTo>
                    <a:pt x="491" y="537"/>
                  </a:lnTo>
                  <a:lnTo>
                    <a:pt x="491" y="547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29" name="Freeform 38"/>
            <p:cNvSpPr>
              <a:spLocks/>
            </p:cNvSpPr>
            <p:nvPr/>
          </p:nvSpPr>
          <p:spPr bwMode="auto">
            <a:xfrm>
              <a:off x="3295650" y="4011613"/>
              <a:ext cx="1022350" cy="757238"/>
            </a:xfrm>
            <a:custGeom>
              <a:avLst/>
              <a:gdLst>
                <a:gd name="T0" fmla="*/ 621 w 644"/>
                <a:gd name="T1" fmla="*/ 258 h 477"/>
                <a:gd name="T2" fmla="*/ 573 w 644"/>
                <a:gd name="T3" fmla="*/ 278 h 477"/>
                <a:gd name="T4" fmla="*/ 542 w 644"/>
                <a:gd name="T5" fmla="*/ 298 h 477"/>
                <a:gd name="T6" fmla="*/ 517 w 644"/>
                <a:gd name="T7" fmla="*/ 294 h 477"/>
                <a:gd name="T8" fmla="*/ 478 w 644"/>
                <a:gd name="T9" fmla="*/ 320 h 477"/>
                <a:gd name="T10" fmla="*/ 438 w 644"/>
                <a:gd name="T11" fmla="*/ 310 h 477"/>
                <a:gd name="T12" fmla="*/ 398 w 644"/>
                <a:gd name="T13" fmla="*/ 315 h 477"/>
                <a:gd name="T14" fmla="*/ 336 w 644"/>
                <a:gd name="T15" fmla="*/ 341 h 477"/>
                <a:gd name="T16" fmla="*/ 280 w 644"/>
                <a:gd name="T17" fmla="*/ 351 h 477"/>
                <a:gd name="T18" fmla="*/ 257 w 644"/>
                <a:gd name="T19" fmla="*/ 363 h 477"/>
                <a:gd name="T20" fmla="*/ 307 w 644"/>
                <a:gd name="T21" fmla="*/ 410 h 477"/>
                <a:gd name="T22" fmla="*/ 298 w 644"/>
                <a:gd name="T23" fmla="*/ 426 h 477"/>
                <a:gd name="T24" fmla="*/ 268 w 644"/>
                <a:gd name="T25" fmla="*/ 451 h 477"/>
                <a:gd name="T26" fmla="*/ 245 w 644"/>
                <a:gd name="T27" fmla="*/ 467 h 477"/>
                <a:gd name="T28" fmla="*/ 259 w 644"/>
                <a:gd name="T29" fmla="*/ 451 h 477"/>
                <a:gd name="T30" fmla="*/ 219 w 644"/>
                <a:gd name="T31" fmla="*/ 422 h 477"/>
                <a:gd name="T32" fmla="*/ 187 w 644"/>
                <a:gd name="T33" fmla="*/ 422 h 477"/>
                <a:gd name="T34" fmla="*/ 121 w 644"/>
                <a:gd name="T35" fmla="*/ 403 h 477"/>
                <a:gd name="T36" fmla="*/ 91 w 644"/>
                <a:gd name="T37" fmla="*/ 419 h 477"/>
                <a:gd name="T38" fmla="*/ 74 w 644"/>
                <a:gd name="T39" fmla="*/ 405 h 477"/>
                <a:gd name="T40" fmla="*/ 72 w 644"/>
                <a:gd name="T41" fmla="*/ 380 h 477"/>
                <a:gd name="T42" fmla="*/ 39 w 644"/>
                <a:gd name="T43" fmla="*/ 351 h 477"/>
                <a:gd name="T44" fmla="*/ 46 w 644"/>
                <a:gd name="T45" fmla="*/ 346 h 477"/>
                <a:gd name="T46" fmla="*/ 71 w 644"/>
                <a:gd name="T47" fmla="*/ 341 h 477"/>
                <a:gd name="T48" fmla="*/ 71 w 644"/>
                <a:gd name="T49" fmla="*/ 356 h 477"/>
                <a:gd name="T50" fmla="*/ 111 w 644"/>
                <a:gd name="T51" fmla="*/ 354 h 477"/>
                <a:gd name="T52" fmla="*/ 101 w 644"/>
                <a:gd name="T53" fmla="*/ 311 h 477"/>
                <a:gd name="T54" fmla="*/ 125 w 644"/>
                <a:gd name="T55" fmla="*/ 305 h 477"/>
                <a:gd name="T56" fmla="*/ 149 w 644"/>
                <a:gd name="T57" fmla="*/ 295 h 477"/>
                <a:gd name="T58" fmla="*/ 100 w 644"/>
                <a:gd name="T59" fmla="*/ 271 h 477"/>
                <a:gd name="T60" fmla="*/ 42 w 644"/>
                <a:gd name="T61" fmla="*/ 258 h 477"/>
                <a:gd name="T62" fmla="*/ 17 w 644"/>
                <a:gd name="T63" fmla="*/ 238 h 477"/>
                <a:gd name="T64" fmla="*/ 25 w 644"/>
                <a:gd name="T65" fmla="*/ 223 h 477"/>
                <a:gd name="T66" fmla="*/ 30 w 644"/>
                <a:gd name="T67" fmla="*/ 189 h 477"/>
                <a:gd name="T68" fmla="*/ 62 w 644"/>
                <a:gd name="T69" fmla="*/ 163 h 477"/>
                <a:gd name="T70" fmla="*/ 94 w 644"/>
                <a:gd name="T71" fmla="*/ 143 h 477"/>
                <a:gd name="T72" fmla="*/ 141 w 644"/>
                <a:gd name="T73" fmla="*/ 137 h 477"/>
                <a:gd name="T74" fmla="*/ 164 w 644"/>
                <a:gd name="T75" fmla="*/ 112 h 477"/>
                <a:gd name="T76" fmla="*/ 187 w 644"/>
                <a:gd name="T77" fmla="*/ 82 h 477"/>
                <a:gd name="T78" fmla="*/ 218 w 644"/>
                <a:gd name="T79" fmla="*/ 52 h 477"/>
                <a:gd name="T80" fmla="*/ 330 w 644"/>
                <a:gd name="T81" fmla="*/ 45 h 477"/>
                <a:gd name="T82" fmla="*/ 346 w 644"/>
                <a:gd name="T83" fmla="*/ 24 h 477"/>
                <a:gd name="T84" fmla="*/ 385 w 644"/>
                <a:gd name="T85" fmla="*/ 20 h 477"/>
                <a:gd name="T86" fmla="*/ 401 w 644"/>
                <a:gd name="T87" fmla="*/ 0 h 477"/>
                <a:gd name="T88" fmla="*/ 458 w 644"/>
                <a:gd name="T89" fmla="*/ 19 h 477"/>
                <a:gd name="T90" fmla="*/ 514 w 644"/>
                <a:gd name="T91" fmla="*/ 17 h 477"/>
                <a:gd name="T92" fmla="*/ 530 w 644"/>
                <a:gd name="T93" fmla="*/ 27 h 477"/>
                <a:gd name="T94" fmla="*/ 507 w 644"/>
                <a:gd name="T95" fmla="*/ 42 h 477"/>
                <a:gd name="T96" fmla="*/ 468 w 644"/>
                <a:gd name="T97" fmla="*/ 62 h 477"/>
                <a:gd name="T98" fmla="*/ 485 w 644"/>
                <a:gd name="T99" fmla="*/ 92 h 477"/>
                <a:gd name="T100" fmla="*/ 517 w 644"/>
                <a:gd name="T101" fmla="*/ 92 h 477"/>
                <a:gd name="T102" fmla="*/ 549 w 644"/>
                <a:gd name="T103" fmla="*/ 76 h 477"/>
                <a:gd name="T104" fmla="*/ 605 w 644"/>
                <a:gd name="T105" fmla="*/ 75 h 477"/>
                <a:gd name="T106" fmla="*/ 615 w 644"/>
                <a:gd name="T107" fmla="*/ 115 h 477"/>
                <a:gd name="T108" fmla="*/ 631 w 644"/>
                <a:gd name="T109" fmla="*/ 120 h 477"/>
                <a:gd name="T110" fmla="*/ 592 w 644"/>
                <a:gd name="T111" fmla="*/ 154 h 477"/>
                <a:gd name="T112" fmla="*/ 595 w 644"/>
                <a:gd name="T113" fmla="*/ 219 h 477"/>
                <a:gd name="T114" fmla="*/ 635 w 644"/>
                <a:gd name="T115" fmla="*/ 23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44" h="477">
                  <a:moveTo>
                    <a:pt x="644" y="238"/>
                  </a:moveTo>
                  <a:lnTo>
                    <a:pt x="628" y="253"/>
                  </a:lnTo>
                  <a:lnTo>
                    <a:pt x="628" y="258"/>
                  </a:lnTo>
                  <a:lnTo>
                    <a:pt x="621" y="258"/>
                  </a:lnTo>
                  <a:lnTo>
                    <a:pt x="596" y="268"/>
                  </a:lnTo>
                  <a:lnTo>
                    <a:pt x="565" y="269"/>
                  </a:lnTo>
                  <a:lnTo>
                    <a:pt x="565" y="274"/>
                  </a:lnTo>
                  <a:lnTo>
                    <a:pt x="573" y="278"/>
                  </a:lnTo>
                  <a:lnTo>
                    <a:pt x="557" y="278"/>
                  </a:lnTo>
                  <a:lnTo>
                    <a:pt x="549" y="288"/>
                  </a:lnTo>
                  <a:lnTo>
                    <a:pt x="542" y="294"/>
                  </a:lnTo>
                  <a:lnTo>
                    <a:pt x="542" y="298"/>
                  </a:lnTo>
                  <a:lnTo>
                    <a:pt x="534" y="308"/>
                  </a:lnTo>
                  <a:lnTo>
                    <a:pt x="526" y="308"/>
                  </a:lnTo>
                  <a:lnTo>
                    <a:pt x="519" y="304"/>
                  </a:lnTo>
                  <a:lnTo>
                    <a:pt x="517" y="294"/>
                  </a:lnTo>
                  <a:lnTo>
                    <a:pt x="501" y="300"/>
                  </a:lnTo>
                  <a:lnTo>
                    <a:pt x="501" y="304"/>
                  </a:lnTo>
                  <a:lnTo>
                    <a:pt x="494" y="314"/>
                  </a:lnTo>
                  <a:lnTo>
                    <a:pt x="478" y="320"/>
                  </a:lnTo>
                  <a:lnTo>
                    <a:pt x="478" y="314"/>
                  </a:lnTo>
                  <a:lnTo>
                    <a:pt x="462" y="314"/>
                  </a:lnTo>
                  <a:lnTo>
                    <a:pt x="454" y="310"/>
                  </a:lnTo>
                  <a:lnTo>
                    <a:pt x="438" y="310"/>
                  </a:lnTo>
                  <a:lnTo>
                    <a:pt x="429" y="305"/>
                  </a:lnTo>
                  <a:lnTo>
                    <a:pt x="422" y="311"/>
                  </a:lnTo>
                  <a:lnTo>
                    <a:pt x="422" y="315"/>
                  </a:lnTo>
                  <a:lnTo>
                    <a:pt x="398" y="315"/>
                  </a:lnTo>
                  <a:lnTo>
                    <a:pt x="366" y="325"/>
                  </a:lnTo>
                  <a:lnTo>
                    <a:pt x="375" y="331"/>
                  </a:lnTo>
                  <a:lnTo>
                    <a:pt x="343" y="331"/>
                  </a:lnTo>
                  <a:lnTo>
                    <a:pt x="336" y="341"/>
                  </a:lnTo>
                  <a:lnTo>
                    <a:pt x="320" y="347"/>
                  </a:lnTo>
                  <a:lnTo>
                    <a:pt x="304" y="347"/>
                  </a:lnTo>
                  <a:lnTo>
                    <a:pt x="288" y="357"/>
                  </a:lnTo>
                  <a:lnTo>
                    <a:pt x="280" y="351"/>
                  </a:lnTo>
                  <a:lnTo>
                    <a:pt x="271" y="353"/>
                  </a:lnTo>
                  <a:lnTo>
                    <a:pt x="271" y="347"/>
                  </a:lnTo>
                  <a:lnTo>
                    <a:pt x="255" y="357"/>
                  </a:lnTo>
                  <a:lnTo>
                    <a:pt x="257" y="363"/>
                  </a:lnTo>
                  <a:lnTo>
                    <a:pt x="264" y="372"/>
                  </a:lnTo>
                  <a:lnTo>
                    <a:pt x="272" y="377"/>
                  </a:lnTo>
                  <a:lnTo>
                    <a:pt x="274" y="387"/>
                  </a:lnTo>
                  <a:lnTo>
                    <a:pt x="307" y="410"/>
                  </a:lnTo>
                  <a:lnTo>
                    <a:pt x="291" y="416"/>
                  </a:lnTo>
                  <a:lnTo>
                    <a:pt x="282" y="416"/>
                  </a:lnTo>
                  <a:lnTo>
                    <a:pt x="282" y="420"/>
                  </a:lnTo>
                  <a:lnTo>
                    <a:pt x="298" y="426"/>
                  </a:lnTo>
                  <a:lnTo>
                    <a:pt x="291" y="441"/>
                  </a:lnTo>
                  <a:lnTo>
                    <a:pt x="284" y="446"/>
                  </a:lnTo>
                  <a:lnTo>
                    <a:pt x="275" y="446"/>
                  </a:lnTo>
                  <a:lnTo>
                    <a:pt x="268" y="451"/>
                  </a:lnTo>
                  <a:lnTo>
                    <a:pt x="269" y="471"/>
                  </a:lnTo>
                  <a:lnTo>
                    <a:pt x="254" y="471"/>
                  </a:lnTo>
                  <a:lnTo>
                    <a:pt x="245" y="471"/>
                  </a:lnTo>
                  <a:lnTo>
                    <a:pt x="245" y="467"/>
                  </a:lnTo>
                  <a:lnTo>
                    <a:pt x="229" y="477"/>
                  </a:lnTo>
                  <a:lnTo>
                    <a:pt x="229" y="461"/>
                  </a:lnTo>
                  <a:lnTo>
                    <a:pt x="244" y="451"/>
                  </a:lnTo>
                  <a:lnTo>
                    <a:pt x="259" y="451"/>
                  </a:lnTo>
                  <a:lnTo>
                    <a:pt x="259" y="436"/>
                  </a:lnTo>
                  <a:lnTo>
                    <a:pt x="251" y="432"/>
                  </a:lnTo>
                  <a:lnTo>
                    <a:pt x="242" y="422"/>
                  </a:lnTo>
                  <a:lnTo>
                    <a:pt x="219" y="422"/>
                  </a:lnTo>
                  <a:lnTo>
                    <a:pt x="219" y="418"/>
                  </a:lnTo>
                  <a:lnTo>
                    <a:pt x="210" y="418"/>
                  </a:lnTo>
                  <a:lnTo>
                    <a:pt x="195" y="428"/>
                  </a:lnTo>
                  <a:lnTo>
                    <a:pt x="187" y="422"/>
                  </a:lnTo>
                  <a:lnTo>
                    <a:pt x="163" y="418"/>
                  </a:lnTo>
                  <a:lnTo>
                    <a:pt x="146" y="409"/>
                  </a:lnTo>
                  <a:lnTo>
                    <a:pt x="146" y="403"/>
                  </a:lnTo>
                  <a:lnTo>
                    <a:pt x="121" y="403"/>
                  </a:lnTo>
                  <a:lnTo>
                    <a:pt x="105" y="409"/>
                  </a:lnTo>
                  <a:lnTo>
                    <a:pt x="107" y="419"/>
                  </a:lnTo>
                  <a:lnTo>
                    <a:pt x="98" y="415"/>
                  </a:lnTo>
                  <a:lnTo>
                    <a:pt x="91" y="419"/>
                  </a:lnTo>
                  <a:lnTo>
                    <a:pt x="75" y="425"/>
                  </a:lnTo>
                  <a:lnTo>
                    <a:pt x="66" y="419"/>
                  </a:lnTo>
                  <a:lnTo>
                    <a:pt x="66" y="415"/>
                  </a:lnTo>
                  <a:lnTo>
                    <a:pt x="74" y="405"/>
                  </a:lnTo>
                  <a:lnTo>
                    <a:pt x="74" y="395"/>
                  </a:lnTo>
                  <a:lnTo>
                    <a:pt x="65" y="390"/>
                  </a:lnTo>
                  <a:lnTo>
                    <a:pt x="65" y="384"/>
                  </a:lnTo>
                  <a:lnTo>
                    <a:pt x="72" y="380"/>
                  </a:lnTo>
                  <a:lnTo>
                    <a:pt x="72" y="374"/>
                  </a:lnTo>
                  <a:lnTo>
                    <a:pt x="64" y="360"/>
                  </a:lnTo>
                  <a:lnTo>
                    <a:pt x="55" y="360"/>
                  </a:lnTo>
                  <a:lnTo>
                    <a:pt x="39" y="351"/>
                  </a:lnTo>
                  <a:lnTo>
                    <a:pt x="39" y="346"/>
                  </a:lnTo>
                  <a:lnTo>
                    <a:pt x="30" y="341"/>
                  </a:lnTo>
                  <a:lnTo>
                    <a:pt x="46" y="341"/>
                  </a:lnTo>
                  <a:lnTo>
                    <a:pt x="46" y="346"/>
                  </a:lnTo>
                  <a:lnTo>
                    <a:pt x="55" y="346"/>
                  </a:lnTo>
                  <a:lnTo>
                    <a:pt x="64" y="350"/>
                  </a:lnTo>
                  <a:lnTo>
                    <a:pt x="62" y="346"/>
                  </a:lnTo>
                  <a:lnTo>
                    <a:pt x="71" y="341"/>
                  </a:lnTo>
                  <a:lnTo>
                    <a:pt x="79" y="346"/>
                  </a:lnTo>
                  <a:lnTo>
                    <a:pt x="79" y="350"/>
                  </a:lnTo>
                  <a:lnTo>
                    <a:pt x="71" y="350"/>
                  </a:lnTo>
                  <a:lnTo>
                    <a:pt x="71" y="356"/>
                  </a:lnTo>
                  <a:lnTo>
                    <a:pt x="79" y="360"/>
                  </a:lnTo>
                  <a:lnTo>
                    <a:pt x="104" y="354"/>
                  </a:lnTo>
                  <a:lnTo>
                    <a:pt x="111" y="360"/>
                  </a:lnTo>
                  <a:lnTo>
                    <a:pt x="111" y="354"/>
                  </a:lnTo>
                  <a:lnTo>
                    <a:pt x="102" y="350"/>
                  </a:lnTo>
                  <a:lnTo>
                    <a:pt x="111" y="344"/>
                  </a:lnTo>
                  <a:lnTo>
                    <a:pt x="110" y="315"/>
                  </a:lnTo>
                  <a:lnTo>
                    <a:pt x="101" y="311"/>
                  </a:lnTo>
                  <a:lnTo>
                    <a:pt x="101" y="305"/>
                  </a:lnTo>
                  <a:lnTo>
                    <a:pt x="108" y="301"/>
                  </a:lnTo>
                  <a:lnTo>
                    <a:pt x="117" y="310"/>
                  </a:lnTo>
                  <a:lnTo>
                    <a:pt x="125" y="305"/>
                  </a:lnTo>
                  <a:lnTo>
                    <a:pt x="133" y="305"/>
                  </a:lnTo>
                  <a:lnTo>
                    <a:pt x="133" y="300"/>
                  </a:lnTo>
                  <a:lnTo>
                    <a:pt x="141" y="300"/>
                  </a:lnTo>
                  <a:lnTo>
                    <a:pt x="149" y="295"/>
                  </a:lnTo>
                  <a:lnTo>
                    <a:pt x="149" y="289"/>
                  </a:lnTo>
                  <a:lnTo>
                    <a:pt x="133" y="285"/>
                  </a:lnTo>
                  <a:lnTo>
                    <a:pt x="124" y="285"/>
                  </a:lnTo>
                  <a:lnTo>
                    <a:pt x="100" y="271"/>
                  </a:lnTo>
                  <a:lnTo>
                    <a:pt x="82" y="266"/>
                  </a:lnTo>
                  <a:lnTo>
                    <a:pt x="59" y="266"/>
                  </a:lnTo>
                  <a:lnTo>
                    <a:pt x="58" y="256"/>
                  </a:lnTo>
                  <a:lnTo>
                    <a:pt x="42" y="258"/>
                  </a:lnTo>
                  <a:lnTo>
                    <a:pt x="35" y="252"/>
                  </a:lnTo>
                  <a:lnTo>
                    <a:pt x="10" y="253"/>
                  </a:lnTo>
                  <a:lnTo>
                    <a:pt x="10" y="248"/>
                  </a:lnTo>
                  <a:lnTo>
                    <a:pt x="17" y="238"/>
                  </a:lnTo>
                  <a:lnTo>
                    <a:pt x="9" y="238"/>
                  </a:lnTo>
                  <a:lnTo>
                    <a:pt x="0" y="228"/>
                  </a:lnTo>
                  <a:lnTo>
                    <a:pt x="25" y="228"/>
                  </a:lnTo>
                  <a:lnTo>
                    <a:pt x="25" y="223"/>
                  </a:lnTo>
                  <a:lnTo>
                    <a:pt x="32" y="217"/>
                  </a:lnTo>
                  <a:lnTo>
                    <a:pt x="32" y="203"/>
                  </a:lnTo>
                  <a:lnTo>
                    <a:pt x="39" y="193"/>
                  </a:lnTo>
                  <a:lnTo>
                    <a:pt x="30" y="189"/>
                  </a:lnTo>
                  <a:lnTo>
                    <a:pt x="46" y="179"/>
                  </a:lnTo>
                  <a:lnTo>
                    <a:pt x="46" y="168"/>
                  </a:lnTo>
                  <a:lnTo>
                    <a:pt x="53" y="168"/>
                  </a:lnTo>
                  <a:lnTo>
                    <a:pt x="62" y="163"/>
                  </a:lnTo>
                  <a:lnTo>
                    <a:pt x="69" y="163"/>
                  </a:lnTo>
                  <a:lnTo>
                    <a:pt x="85" y="153"/>
                  </a:lnTo>
                  <a:lnTo>
                    <a:pt x="85" y="143"/>
                  </a:lnTo>
                  <a:lnTo>
                    <a:pt x="94" y="143"/>
                  </a:lnTo>
                  <a:lnTo>
                    <a:pt x="101" y="147"/>
                  </a:lnTo>
                  <a:lnTo>
                    <a:pt x="125" y="153"/>
                  </a:lnTo>
                  <a:lnTo>
                    <a:pt x="125" y="143"/>
                  </a:lnTo>
                  <a:lnTo>
                    <a:pt x="141" y="137"/>
                  </a:lnTo>
                  <a:lnTo>
                    <a:pt x="149" y="132"/>
                  </a:lnTo>
                  <a:lnTo>
                    <a:pt x="157" y="132"/>
                  </a:lnTo>
                  <a:lnTo>
                    <a:pt x="164" y="127"/>
                  </a:lnTo>
                  <a:lnTo>
                    <a:pt x="164" y="112"/>
                  </a:lnTo>
                  <a:lnTo>
                    <a:pt x="172" y="112"/>
                  </a:lnTo>
                  <a:lnTo>
                    <a:pt x="180" y="107"/>
                  </a:lnTo>
                  <a:lnTo>
                    <a:pt x="179" y="86"/>
                  </a:lnTo>
                  <a:lnTo>
                    <a:pt x="187" y="82"/>
                  </a:lnTo>
                  <a:lnTo>
                    <a:pt x="203" y="76"/>
                  </a:lnTo>
                  <a:lnTo>
                    <a:pt x="210" y="66"/>
                  </a:lnTo>
                  <a:lnTo>
                    <a:pt x="210" y="62"/>
                  </a:lnTo>
                  <a:lnTo>
                    <a:pt x="218" y="52"/>
                  </a:lnTo>
                  <a:lnTo>
                    <a:pt x="258" y="56"/>
                  </a:lnTo>
                  <a:lnTo>
                    <a:pt x="265" y="50"/>
                  </a:lnTo>
                  <a:lnTo>
                    <a:pt x="314" y="50"/>
                  </a:lnTo>
                  <a:lnTo>
                    <a:pt x="330" y="45"/>
                  </a:lnTo>
                  <a:lnTo>
                    <a:pt x="330" y="35"/>
                  </a:lnTo>
                  <a:lnTo>
                    <a:pt x="337" y="35"/>
                  </a:lnTo>
                  <a:lnTo>
                    <a:pt x="337" y="30"/>
                  </a:lnTo>
                  <a:lnTo>
                    <a:pt x="346" y="24"/>
                  </a:lnTo>
                  <a:lnTo>
                    <a:pt x="362" y="20"/>
                  </a:lnTo>
                  <a:lnTo>
                    <a:pt x="377" y="20"/>
                  </a:lnTo>
                  <a:lnTo>
                    <a:pt x="386" y="24"/>
                  </a:lnTo>
                  <a:lnTo>
                    <a:pt x="385" y="20"/>
                  </a:lnTo>
                  <a:lnTo>
                    <a:pt x="393" y="14"/>
                  </a:lnTo>
                  <a:lnTo>
                    <a:pt x="418" y="14"/>
                  </a:lnTo>
                  <a:lnTo>
                    <a:pt x="409" y="4"/>
                  </a:lnTo>
                  <a:lnTo>
                    <a:pt x="401" y="0"/>
                  </a:lnTo>
                  <a:lnTo>
                    <a:pt x="409" y="0"/>
                  </a:lnTo>
                  <a:lnTo>
                    <a:pt x="416" y="9"/>
                  </a:lnTo>
                  <a:lnTo>
                    <a:pt x="425" y="19"/>
                  </a:lnTo>
                  <a:lnTo>
                    <a:pt x="458" y="19"/>
                  </a:lnTo>
                  <a:lnTo>
                    <a:pt x="474" y="13"/>
                  </a:lnTo>
                  <a:lnTo>
                    <a:pt x="498" y="13"/>
                  </a:lnTo>
                  <a:lnTo>
                    <a:pt x="506" y="13"/>
                  </a:lnTo>
                  <a:lnTo>
                    <a:pt x="514" y="17"/>
                  </a:lnTo>
                  <a:lnTo>
                    <a:pt x="546" y="17"/>
                  </a:lnTo>
                  <a:lnTo>
                    <a:pt x="546" y="22"/>
                  </a:lnTo>
                  <a:lnTo>
                    <a:pt x="539" y="22"/>
                  </a:lnTo>
                  <a:lnTo>
                    <a:pt x="530" y="27"/>
                  </a:lnTo>
                  <a:lnTo>
                    <a:pt x="530" y="32"/>
                  </a:lnTo>
                  <a:lnTo>
                    <a:pt x="539" y="32"/>
                  </a:lnTo>
                  <a:lnTo>
                    <a:pt x="532" y="37"/>
                  </a:lnTo>
                  <a:lnTo>
                    <a:pt x="507" y="42"/>
                  </a:lnTo>
                  <a:lnTo>
                    <a:pt x="491" y="48"/>
                  </a:lnTo>
                  <a:lnTo>
                    <a:pt x="491" y="52"/>
                  </a:lnTo>
                  <a:lnTo>
                    <a:pt x="475" y="62"/>
                  </a:lnTo>
                  <a:lnTo>
                    <a:pt x="468" y="62"/>
                  </a:lnTo>
                  <a:lnTo>
                    <a:pt x="468" y="88"/>
                  </a:lnTo>
                  <a:lnTo>
                    <a:pt x="477" y="88"/>
                  </a:lnTo>
                  <a:lnTo>
                    <a:pt x="477" y="92"/>
                  </a:lnTo>
                  <a:lnTo>
                    <a:pt x="485" y="92"/>
                  </a:lnTo>
                  <a:lnTo>
                    <a:pt x="485" y="86"/>
                  </a:lnTo>
                  <a:lnTo>
                    <a:pt x="493" y="86"/>
                  </a:lnTo>
                  <a:lnTo>
                    <a:pt x="509" y="92"/>
                  </a:lnTo>
                  <a:lnTo>
                    <a:pt x="517" y="92"/>
                  </a:lnTo>
                  <a:lnTo>
                    <a:pt x="517" y="86"/>
                  </a:lnTo>
                  <a:lnTo>
                    <a:pt x="524" y="82"/>
                  </a:lnTo>
                  <a:lnTo>
                    <a:pt x="549" y="81"/>
                  </a:lnTo>
                  <a:lnTo>
                    <a:pt x="549" y="76"/>
                  </a:lnTo>
                  <a:lnTo>
                    <a:pt x="572" y="60"/>
                  </a:lnTo>
                  <a:lnTo>
                    <a:pt x="588" y="60"/>
                  </a:lnTo>
                  <a:lnTo>
                    <a:pt x="596" y="71"/>
                  </a:lnTo>
                  <a:lnTo>
                    <a:pt x="605" y="75"/>
                  </a:lnTo>
                  <a:lnTo>
                    <a:pt x="598" y="81"/>
                  </a:lnTo>
                  <a:lnTo>
                    <a:pt x="606" y="95"/>
                  </a:lnTo>
                  <a:lnTo>
                    <a:pt x="606" y="105"/>
                  </a:lnTo>
                  <a:lnTo>
                    <a:pt x="615" y="115"/>
                  </a:lnTo>
                  <a:lnTo>
                    <a:pt x="606" y="120"/>
                  </a:lnTo>
                  <a:lnTo>
                    <a:pt x="615" y="120"/>
                  </a:lnTo>
                  <a:lnTo>
                    <a:pt x="622" y="115"/>
                  </a:lnTo>
                  <a:lnTo>
                    <a:pt x="631" y="120"/>
                  </a:lnTo>
                  <a:lnTo>
                    <a:pt x="615" y="130"/>
                  </a:lnTo>
                  <a:lnTo>
                    <a:pt x="608" y="144"/>
                  </a:lnTo>
                  <a:lnTo>
                    <a:pt x="601" y="154"/>
                  </a:lnTo>
                  <a:lnTo>
                    <a:pt x="592" y="154"/>
                  </a:lnTo>
                  <a:lnTo>
                    <a:pt x="576" y="160"/>
                  </a:lnTo>
                  <a:lnTo>
                    <a:pt x="576" y="164"/>
                  </a:lnTo>
                  <a:lnTo>
                    <a:pt x="593" y="184"/>
                  </a:lnTo>
                  <a:lnTo>
                    <a:pt x="595" y="219"/>
                  </a:lnTo>
                  <a:lnTo>
                    <a:pt x="611" y="223"/>
                  </a:lnTo>
                  <a:lnTo>
                    <a:pt x="611" y="229"/>
                  </a:lnTo>
                  <a:lnTo>
                    <a:pt x="619" y="233"/>
                  </a:lnTo>
                  <a:lnTo>
                    <a:pt x="635" y="238"/>
                  </a:lnTo>
                  <a:lnTo>
                    <a:pt x="635" y="233"/>
                  </a:lnTo>
                  <a:lnTo>
                    <a:pt x="644" y="238"/>
                  </a:lnTo>
                  <a:close/>
                </a:path>
              </a:pathLst>
            </a:custGeom>
            <a:solidFill>
              <a:srgbClr val="FFDA65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0" name="Freeform 39"/>
            <p:cNvSpPr>
              <a:spLocks/>
            </p:cNvSpPr>
            <p:nvPr/>
          </p:nvSpPr>
          <p:spPr bwMode="auto">
            <a:xfrm>
              <a:off x="5470525" y="4011613"/>
              <a:ext cx="962025" cy="577850"/>
            </a:xfrm>
            <a:custGeom>
              <a:avLst/>
              <a:gdLst>
                <a:gd name="T0" fmla="*/ 351 w 606"/>
                <a:gd name="T1" fmla="*/ 346 h 364"/>
                <a:gd name="T2" fmla="*/ 335 w 606"/>
                <a:gd name="T3" fmla="*/ 311 h 364"/>
                <a:gd name="T4" fmla="*/ 295 w 606"/>
                <a:gd name="T5" fmla="*/ 307 h 364"/>
                <a:gd name="T6" fmla="*/ 247 w 606"/>
                <a:gd name="T7" fmla="*/ 282 h 364"/>
                <a:gd name="T8" fmla="*/ 207 w 606"/>
                <a:gd name="T9" fmla="*/ 298 h 364"/>
                <a:gd name="T10" fmla="*/ 191 w 606"/>
                <a:gd name="T11" fmla="*/ 284 h 364"/>
                <a:gd name="T12" fmla="*/ 112 w 606"/>
                <a:gd name="T13" fmla="*/ 289 h 364"/>
                <a:gd name="T14" fmla="*/ 88 w 606"/>
                <a:gd name="T15" fmla="*/ 300 h 364"/>
                <a:gd name="T16" fmla="*/ 0 w 606"/>
                <a:gd name="T17" fmla="*/ 291 h 364"/>
                <a:gd name="T18" fmla="*/ 7 w 606"/>
                <a:gd name="T19" fmla="*/ 256 h 364"/>
                <a:gd name="T20" fmla="*/ 46 w 606"/>
                <a:gd name="T21" fmla="*/ 222 h 364"/>
                <a:gd name="T22" fmla="*/ 54 w 606"/>
                <a:gd name="T23" fmla="*/ 206 h 364"/>
                <a:gd name="T24" fmla="*/ 93 w 606"/>
                <a:gd name="T25" fmla="*/ 192 h 364"/>
                <a:gd name="T26" fmla="*/ 111 w 606"/>
                <a:gd name="T27" fmla="*/ 196 h 364"/>
                <a:gd name="T28" fmla="*/ 134 w 606"/>
                <a:gd name="T29" fmla="*/ 141 h 364"/>
                <a:gd name="T30" fmla="*/ 158 w 606"/>
                <a:gd name="T31" fmla="*/ 160 h 364"/>
                <a:gd name="T32" fmla="*/ 158 w 606"/>
                <a:gd name="T33" fmla="*/ 166 h 364"/>
                <a:gd name="T34" fmla="*/ 174 w 606"/>
                <a:gd name="T35" fmla="*/ 166 h 364"/>
                <a:gd name="T36" fmla="*/ 174 w 606"/>
                <a:gd name="T37" fmla="*/ 156 h 364"/>
                <a:gd name="T38" fmla="*/ 190 w 606"/>
                <a:gd name="T39" fmla="*/ 140 h 364"/>
                <a:gd name="T40" fmla="*/ 181 w 606"/>
                <a:gd name="T41" fmla="*/ 131 h 364"/>
                <a:gd name="T42" fmla="*/ 181 w 606"/>
                <a:gd name="T43" fmla="*/ 125 h 364"/>
                <a:gd name="T44" fmla="*/ 213 w 606"/>
                <a:gd name="T45" fmla="*/ 115 h 364"/>
                <a:gd name="T46" fmla="*/ 197 w 606"/>
                <a:gd name="T47" fmla="*/ 105 h 364"/>
                <a:gd name="T48" fmla="*/ 171 w 606"/>
                <a:gd name="T49" fmla="*/ 76 h 364"/>
                <a:gd name="T50" fmla="*/ 211 w 606"/>
                <a:gd name="T51" fmla="*/ 66 h 364"/>
                <a:gd name="T52" fmla="*/ 268 w 606"/>
                <a:gd name="T53" fmla="*/ 55 h 364"/>
                <a:gd name="T54" fmla="*/ 275 w 606"/>
                <a:gd name="T55" fmla="*/ 26 h 364"/>
                <a:gd name="T56" fmla="*/ 331 w 606"/>
                <a:gd name="T57" fmla="*/ 30 h 364"/>
                <a:gd name="T58" fmla="*/ 340 w 606"/>
                <a:gd name="T59" fmla="*/ 10 h 364"/>
                <a:gd name="T60" fmla="*/ 387 w 606"/>
                <a:gd name="T61" fmla="*/ 0 h 364"/>
                <a:gd name="T62" fmla="*/ 435 w 606"/>
                <a:gd name="T63" fmla="*/ 14 h 364"/>
                <a:gd name="T64" fmla="*/ 468 w 606"/>
                <a:gd name="T65" fmla="*/ 29 h 364"/>
                <a:gd name="T66" fmla="*/ 476 w 606"/>
                <a:gd name="T67" fmla="*/ 33 h 364"/>
                <a:gd name="T68" fmla="*/ 501 w 606"/>
                <a:gd name="T69" fmla="*/ 84 h 364"/>
                <a:gd name="T70" fmla="*/ 548 w 606"/>
                <a:gd name="T71" fmla="*/ 92 h 364"/>
                <a:gd name="T72" fmla="*/ 557 w 606"/>
                <a:gd name="T73" fmla="*/ 108 h 364"/>
                <a:gd name="T74" fmla="*/ 557 w 606"/>
                <a:gd name="T75" fmla="*/ 117 h 364"/>
                <a:gd name="T76" fmla="*/ 557 w 606"/>
                <a:gd name="T77" fmla="*/ 122 h 364"/>
                <a:gd name="T78" fmla="*/ 550 w 606"/>
                <a:gd name="T79" fmla="*/ 143 h 364"/>
                <a:gd name="T80" fmla="*/ 557 w 606"/>
                <a:gd name="T81" fmla="*/ 157 h 364"/>
                <a:gd name="T82" fmla="*/ 550 w 606"/>
                <a:gd name="T83" fmla="*/ 161 h 364"/>
                <a:gd name="T84" fmla="*/ 557 w 606"/>
                <a:gd name="T85" fmla="*/ 181 h 364"/>
                <a:gd name="T86" fmla="*/ 581 w 606"/>
                <a:gd name="T87" fmla="*/ 216 h 364"/>
                <a:gd name="T88" fmla="*/ 574 w 606"/>
                <a:gd name="T89" fmla="*/ 226 h 364"/>
                <a:gd name="T90" fmla="*/ 574 w 606"/>
                <a:gd name="T91" fmla="*/ 245 h 364"/>
                <a:gd name="T92" fmla="*/ 590 w 606"/>
                <a:gd name="T93" fmla="*/ 265 h 364"/>
                <a:gd name="T94" fmla="*/ 567 w 606"/>
                <a:gd name="T95" fmla="*/ 275 h 364"/>
                <a:gd name="T96" fmla="*/ 583 w 606"/>
                <a:gd name="T97" fmla="*/ 294 h 364"/>
                <a:gd name="T98" fmla="*/ 543 w 606"/>
                <a:gd name="T99" fmla="*/ 300 h 364"/>
                <a:gd name="T100" fmla="*/ 518 w 606"/>
                <a:gd name="T101" fmla="*/ 314 h 364"/>
                <a:gd name="T102" fmla="*/ 495 w 606"/>
                <a:gd name="T103" fmla="*/ 328 h 364"/>
                <a:gd name="T104" fmla="*/ 471 w 606"/>
                <a:gd name="T105" fmla="*/ 348 h 364"/>
                <a:gd name="T106" fmla="*/ 423 w 606"/>
                <a:gd name="T107" fmla="*/ 359 h 364"/>
                <a:gd name="T108" fmla="*/ 407 w 606"/>
                <a:gd name="T109" fmla="*/ 350 h 364"/>
                <a:gd name="T110" fmla="*/ 376 w 606"/>
                <a:gd name="T111" fmla="*/ 364 h 364"/>
                <a:gd name="T112" fmla="*/ 351 w 606"/>
                <a:gd name="T113" fmla="*/ 35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06" h="364">
                  <a:moveTo>
                    <a:pt x="342" y="350"/>
                  </a:moveTo>
                  <a:lnTo>
                    <a:pt x="342" y="346"/>
                  </a:lnTo>
                  <a:lnTo>
                    <a:pt x="351" y="346"/>
                  </a:lnTo>
                  <a:lnTo>
                    <a:pt x="342" y="331"/>
                  </a:lnTo>
                  <a:lnTo>
                    <a:pt x="335" y="325"/>
                  </a:lnTo>
                  <a:lnTo>
                    <a:pt x="335" y="311"/>
                  </a:lnTo>
                  <a:lnTo>
                    <a:pt x="311" y="311"/>
                  </a:lnTo>
                  <a:lnTo>
                    <a:pt x="302" y="307"/>
                  </a:lnTo>
                  <a:lnTo>
                    <a:pt x="295" y="307"/>
                  </a:lnTo>
                  <a:lnTo>
                    <a:pt x="270" y="292"/>
                  </a:lnTo>
                  <a:lnTo>
                    <a:pt x="263" y="292"/>
                  </a:lnTo>
                  <a:lnTo>
                    <a:pt x="247" y="282"/>
                  </a:lnTo>
                  <a:lnTo>
                    <a:pt x="239" y="282"/>
                  </a:lnTo>
                  <a:lnTo>
                    <a:pt x="216" y="298"/>
                  </a:lnTo>
                  <a:lnTo>
                    <a:pt x="207" y="298"/>
                  </a:lnTo>
                  <a:lnTo>
                    <a:pt x="207" y="294"/>
                  </a:lnTo>
                  <a:lnTo>
                    <a:pt x="200" y="294"/>
                  </a:lnTo>
                  <a:lnTo>
                    <a:pt x="191" y="284"/>
                  </a:lnTo>
                  <a:lnTo>
                    <a:pt x="168" y="284"/>
                  </a:lnTo>
                  <a:lnTo>
                    <a:pt x="152" y="289"/>
                  </a:lnTo>
                  <a:lnTo>
                    <a:pt x="112" y="289"/>
                  </a:lnTo>
                  <a:lnTo>
                    <a:pt x="103" y="295"/>
                  </a:lnTo>
                  <a:lnTo>
                    <a:pt x="103" y="300"/>
                  </a:lnTo>
                  <a:lnTo>
                    <a:pt x="88" y="300"/>
                  </a:lnTo>
                  <a:lnTo>
                    <a:pt x="72" y="295"/>
                  </a:lnTo>
                  <a:lnTo>
                    <a:pt x="64" y="291"/>
                  </a:lnTo>
                  <a:lnTo>
                    <a:pt x="0" y="291"/>
                  </a:lnTo>
                  <a:lnTo>
                    <a:pt x="0" y="287"/>
                  </a:lnTo>
                  <a:lnTo>
                    <a:pt x="8" y="281"/>
                  </a:lnTo>
                  <a:lnTo>
                    <a:pt x="7" y="256"/>
                  </a:lnTo>
                  <a:lnTo>
                    <a:pt x="23" y="256"/>
                  </a:lnTo>
                  <a:lnTo>
                    <a:pt x="39" y="246"/>
                  </a:lnTo>
                  <a:lnTo>
                    <a:pt x="46" y="222"/>
                  </a:lnTo>
                  <a:lnTo>
                    <a:pt x="54" y="216"/>
                  </a:lnTo>
                  <a:lnTo>
                    <a:pt x="46" y="212"/>
                  </a:lnTo>
                  <a:lnTo>
                    <a:pt x="54" y="206"/>
                  </a:lnTo>
                  <a:lnTo>
                    <a:pt x="86" y="206"/>
                  </a:lnTo>
                  <a:lnTo>
                    <a:pt x="86" y="196"/>
                  </a:lnTo>
                  <a:lnTo>
                    <a:pt x="93" y="192"/>
                  </a:lnTo>
                  <a:lnTo>
                    <a:pt x="95" y="202"/>
                  </a:lnTo>
                  <a:lnTo>
                    <a:pt x="102" y="200"/>
                  </a:lnTo>
                  <a:lnTo>
                    <a:pt x="111" y="196"/>
                  </a:lnTo>
                  <a:lnTo>
                    <a:pt x="109" y="157"/>
                  </a:lnTo>
                  <a:lnTo>
                    <a:pt x="116" y="147"/>
                  </a:lnTo>
                  <a:lnTo>
                    <a:pt x="134" y="141"/>
                  </a:lnTo>
                  <a:lnTo>
                    <a:pt x="134" y="156"/>
                  </a:lnTo>
                  <a:lnTo>
                    <a:pt x="157" y="156"/>
                  </a:lnTo>
                  <a:lnTo>
                    <a:pt x="158" y="160"/>
                  </a:lnTo>
                  <a:lnTo>
                    <a:pt x="149" y="161"/>
                  </a:lnTo>
                  <a:lnTo>
                    <a:pt x="149" y="166"/>
                  </a:lnTo>
                  <a:lnTo>
                    <a:pt x="158" y="166"/>
                  </a:lnTo>
                  <a:lnTo>
                    <a:pt x="158" y="170"/>
                  </a:lnTo>
                  <a:lnTo>
                    <a:pt x="165" y="170"/>
                  </a:lnTo>
                  <a:lnTo>
                    <a:pt x="174" y="166"/>
                  </a:lnTo>
                  <a:lnTo>
                    <a:pt x="174" y="160"/>
                  </a:lnTo>
                  <a:lnTo>
                    <a:pt x="181" y="160"/>
                  </a:lnTo>
                  <a:lnTo>
                    <a:pt x="174" y="156"/>
                  </a:lnTo>
                  <a:lnTo>
                    <a:pt x="172" y="145"/>
                  </a:lnTo>
                  <a:lnTo>
                    <a:pt x="190" y="145"/>
                  </a:lnTo>
                  <a:lnTo>
                    <a:pt x="190" y="140"/>
                  </a:lnTo>
                  <a:lnTo>
                    <a:pt x="181" y="141"/>
                  </a:lnTo>
                  <a:lnTo>
                    <a:pt x="188" y="131"/>
                  </a:lnTo>
                  <a:lnTo>
                    <a:pt x="181" y="131"/>
                  </a:lnTo>
                  <a:lnTo>
                    <a:pt x="172" y="125"/>
                  </a:lnTo>
                  <a:lnTo>
                    <a:pt x="172" y="121"/>
                  </a:lnTo>
                  <a:lnTo>
                    <a:pt x="181" y="125"/>
                  </a:lnTo>
                  <a:lnTo>
                    <a:pt x="181" y="121"/>
                  </a:lnTo>
                  <a:lnTo>
                    <a:pt x="197" y="115"/>
                  </a:lnTo>
                  <a:lnTo>
                    <a:pt x="213" y="115"/>
                  </a:lnTo>
                  <a:lnTo>
                    <a:pt x="213" y="111"/>
                  </a:lnTo>
                  <a:lnTo>
                    <a:pt x="204" y="111"/>
                  </a:lnTo>
                  <a:lnTo>
                    <a:pt x="197" y="105"/>
                  </a:lnTo>
                  <a:lnTo>
                    <a:pt x="196" y="91"/>
                  </a:lnTo>
                  <a:lnTo>
                    <a:pt x="180" y="86"/>
                  </a:lnTo>
                  <a:lnTo>
                    <a:pt x="171" y="76"/>
                  </a:lnTo>
                  <a:lnTo>
                    <a:pt x="180" y="71"/>
                  </a:lnTo>
                  <a:lnTo>
                    <a:pt x="188" y="71"/>
                  </a:lnTo>
                  <a:lnTo>
                    <a:pt x="211" y="66"/>
                  </a:lnTo>
                  <a:lnTo>
                    <a:pt x="220" y="71"/>
                  </a:lnTo>
                  <a:lnTo>
                    <a:pt x="244" y="71"/>
                  </a:lnTo>
                  <a:lnTo>
                    <a:pt x="268" y="55"/>
                  </a:lnTo>
                  <a:lnTo>
                    <a:pt x="268" y="46"/>
                  </a:lnTo>
                  <a:lnTo>
                    <a:pt x="275" y="30"/>
                  </a:lnTo>
                  <a:lnTo>
                    <a:pt x="275" y="26"/>
                  </a:lnTo>
                  <a:lnTo>
                    <a:pt x="283" y="26"/>
                  </a:lnTo>
                  <a:lnTo>
                    <a:pt x="308" y="30"/>
                  </a:lnTo>
                  <a:lnTo>
                    <a:pt x="331" y="30"/>
                  </a:lnTo>
                  <a:lnTo>
                    <a:pt x="331" y="40"/>
                  </a:lnTo>
                  <a:lnTo>
                    <a:pt x="340" y="35"/>
                  </a:lnTo>
                  <a:lnTo>
                    <a:pt x="340" y="10"/>
                  </a:lnTo>
                  <a:lnTo>
                    <a:pt x="363" y="4"/>
                  </a:lnTo>
                  <a:lnTo>
                    <a:pt x="378" y="0"/>
                  </a:lnTo>
                  <a:lnTo>
                    <a:pt x="387" y="0"/>
                  </a:lnTo>
                  <a:lnTo>
                    <a:pt x="394" y="0"/>
                  </a:lnTo>
                  <a:lnTo>
                    <a:pt x="419" y="4"/>
                  </a:lnTo>
                  <a:lnTo>
                    <a:pt x="435" y="14"/>
                  </a:lnTo>
                  <a:lnTo>
                    <a:pt x="443" y="24"/>
                  </a:lnTo>
                  <a:lnTo>
                    <a:pt x="459" y="24"/>
                  </a:lnTo>
                  <a:lnTo>
                    <a:pt x="468" y="29"/>
                  </a:lnTo>
                  <a:lnTo>
                    <a:pt x="468" y="33"/>
                  </a:lnTo>
                  <a:lnTo>
                    <a:pt x="476" y="29"/>
                  </a:lnTo>
                  <a:lnTo>
                    <a:pt x="476" y="33"/>
                  </a:lnTo>
                  <a:lnTo>
                    <a:pt x="484" y="39"/>
                  </a:lnTo>
                  <a:lnTo>
                    <a:pt x="499" y="58"/>
                  </a:lnTo>
                  <a:lnTo>
                    <a:pt x="501" y="84"/>
                  </a:lnTo>
                  <a:lnTo>
                    <a:pt x="517" y="102"/>
                  </a:lnTo>
                  <a:lnTo>
                    <a:pt x="541" y="98"/>
                  </a:lnTo>
                  <a:lnTo>
                    <a:pt x="548" y="92"/>
                  </a:lnTo>
                  <a:lnTo>
                    <a:pt x="564" y="92"/>
                  </a:lnTo>
                  <a:lnTo>
                    <a:pt x="564" y="102"/>
                  </a:lnTo>
                  <a:lnTo>
                    <a:pt x="557" y="108"/>
                  </a:lnTo>
                  <a:lnTo>
                    <a:pt x="548" y="108"/>
                  </a:lnTo>
                  <a:lnTo>
                    <a:pt x="557" y="112"/>
                  </a:lnTo>
                  <a:lnTo>
                    <a:pt x="557" y="117"/>
                  </a:lnTo>
                  <a:lnTo>
                    <a:pt x="566" y="122"/>
                  </a:lnTo>
                  <a:lnTo>
                    <a:pt x="557" y="127"/>
                  </a:lnTo>
                  <a:lnTo>
                    <a:pt x="557" y="122"/>
                  </a:lnTo>
                  <a:lnTo>
                    <a:pt x="532" y="127"/>
                  </a:lnTo>
                  <a:lnTo>
                    <a:pt x="548" y="137"/>
                  </a:lnTo>
                  <a:lnTo>
                    <a:pt x="550" y="143"/>
                  </a:lnTo>
                  <a:lnTo>
                    <a:pt x="541" y="143"/>
                  </a:lnTo>
                  <a:lnTo>
                    <a:pt x="557" y="151"/>
                  </a:lnTo>
                  <a:lnTo>
                    <a:pt x="557" y="157"/>
                  </a:lnTo>
                  <a:lnTo>
                    <a:pt x="566" y="157"/>
                  </a:lnTo>
                  <a:lnTo>
                    <a:pt x="557" y="161"/>
                  </a:lnTo>
                  <a:lnTo>
                    <a:pt x="550" y="161"/>
                  </a:lnTo>
                  <a:lnTo>
                    <a:pt x="557" y="167"/>
                  </a:lnTo>
                  <a:lnTo>
                    <a:pt x="550" y="171"/>
                  </a:lnTo>
                  <a:lnTo>
                    <a:pt x="557" y="181"/>
                  </a:lnTo>
                  <a:lnTo>
                    <a:pt x="566" y="181"/>
                  </a:lnTo>
                  <a:lnTo>
                    <a:pt x="566" y="210"/>
                  </a:lnTo>
                  <a:lnTo>
                    <a:pt x="581" y="216"/>
                  </a:lnTo>
                  <a:lnTo>
                    <a:pt x="590" y="220"/>
                  </a:lnTo>
                  <a:lnTo>
                    <a:pt x="581" y="230"/>
                  </a:lnTo>
                  <a:lnTo>
                    <a:pt x="574" y="226"/>
                  </a:lnTo>
                  <a:lnTo>
                    <a:pt x="566" y="230"/>
                  </a:lnTo>
                  <a:lnTo>
                    <a:pt x="566" y="240"/>
                  </a:lnTo>
                  <a:lnTo>
                    <a:pt x="574" y="245"/>
                  </a:lnTo>
                  <a:lnTo>
                    <a:pt x="574" y="251"/>
                  </a:lnTo>
                  <a:lnTo>
                    <a:pt x="606" y="251"/>
                  </a:lnTo>
                  <a:lnTo>
                    <a:pt x="590" y="265"/>
                  </a:lnTo>
                  <a:lnTo>
                    <a:pt x="574" y="265"/>
                  </a:lnTo>
                  <a:lnTo>
                    <a:pt x="567" y="269"/>
                  </a:lnTo>
                  <a:lnTo>
                    <a:pt x="567" y="275"/>
                  </a:lnTo>
                  <a:lnTo>
                    <a:pt x="574" y="269"/>
                  </a:lnTo>
                  <a:lnTo>
                    <a:pt x="574" y="285"/>
                  </a:lnTo>
                  <a:lnTo>
                    <a:pt x="583" y="294"/>
                  </a:lnTo>
                  <a:lnTo>
                    <a:pt x="567" y="300"/>
                  </a:lnTo>
                  <a:lnTo>
                    <a:pt x="543" y="304"/>
                  </a:lnTo>
                  <a:lnTo>
                    <a:pt x="543" y="300"/>
                  </a:lnTo>
                  <a:lnTo>
                    <a:pt x="535" y="310"/>
                  </a:lnTo>
                  <a:lnTo>
                    <a:pt x="535" y="314"/>
                  </a:lnTo>
                  <a:lnTo>
                    <a:pt x="518" y="314"/>
                  </a:lnTo>
                  <a:lnTo>
                    <a:pt x="518" y="324"/>
                  </a:lnTo>
                  <a:lnTo>
                    <a:pt x="495" y="324"/>
                  </a:lnTo>
                  <a:lnTo>
                    <a:pt x="495" y="328"/>
                  </a:lnTo>
                  <a:lnTo>
                    <a:pt x="486" y="338"/>
                  </a:lnTo>
                  <a:lnTo>
                    <a:pt x="486" y="344"/>
                  </a:lnTo>
                  <a:lnTo>
                    <a:pt x="471" y="348"/>
                  </a:lnTo>
                  <a:lnTo>
                    <a:pt x="463" y="354"/>
                  </a:lnTo>
                  <a:lnTo>
                    <a:pt x="463" y="359"/>
                  </a:lnTo>
                  <a:lnTo>
                    <a:pt x="423" y="359"/>
                  </a:lnTo>
                  <a:lnTo>
                    <a:pt x="423" y="340"/>
                  </a:lnTo>
                  <a:lnTo>
                    <a:pt x="407" y="344"/>
                  </a:lnTo>
                  <a:lnTo>
                    <a:pt x="407" y="350"/>
                  </a:lnTo>
                  <a:lnTo>
                    <a:pt x="399" y="354"/>
                  </a:lnTo>
                  <a:lnTo>
                    <a:pt x="391" y="354"/>
                  </a:lnTo>
                  <a:lnTo>
                    <a:pt x="376" y="364"/>
                  </a:lnTo>
                  <a:lnTo>
                    <a:pt x="367" y="360"/>
                  </a:lnTo>
                  <a:lnTo>
                    <a:pt x="351" y="356"/>
                  </a:lnTo>
                  <a:lnTo>
                    <a:pt x="351" y="350"/>
                  </a:lnTo>
                  <a:lnTo>
                    <a:pt x="342" y="350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1" name="Freeform 40"/>
            <p:cNvSpPr>
              <a:spLocks/>
            </p:cNvSpPr>
            <p:nvPr/>
          </p:nvSpPr>
          <p:spPr bwMode="auto">
            <a:xfrm>
              <a:off x="6343650" y="4205288"/>
              <a:ext cx="484188" cy="358775"/>
            </a:xfrm>
            <a:custGeom>
              <a:avLst/>
              <a:gdLst>
                <a:gd name="T0" fmla="*/ 105 w 305"/>
                <a:gd name="T1" fmla="*/ 216 h 226"/>
                <a:gd name="T2" fmla="*/ 98 w 305"/>
                <a:gd name="T3" fmla="*/ 202 h 226"/>
                <a:gd name="T4" fmla="*/ 82 w 305"/>
                <a:gd name="T5" fmla="*/ 202 h 226"/>
                <a:gd name="T6" fmla="*/ 17 w 305"/>
                <a:gd name="T7" fmla="*/ 178 h 226"/>
                <a:gd name="T8" fmla="*/ 24 w 305"/>
                <a:gd name="T9" fmla="*/ 163 h 226"/>
                <a:gd name="T10" fmla="*/ 17 w 305"/>
                <a:gd name="T11" fmla="*/ 153 h 226"/>
                <a:gd name="T12" fmla="*/ 24 w 305"/>
                <a:gd name="T13" fmla="*/ 143 h 226"/>
                <a:gd name="T14" fmla="*/ 56 w 305"/>
                <a:gd name="T15" fmla="*/ 129 h 226"/>
                <a:gd name="T16" fmla="*/ 24 w 305"/>
                <a:gd name="T17" fmla="*/ 123 h 226"/>
                <a:gd name="T18" fmla="*/ 16 w 305"/>
                <a:gd name="T19" fmla="*/ 108 h 226"/>
                <a:gd name="T20" fmla="*/ 31 w 305"/>
                <a:gd name="T21" fmla="*/ 108 h 226"/>
                <a:gd name="T22" fmla="*/ 31 w 305"/>
                <a:gd name="T23" fmla="*/ 94 h 226"/>
                <a:gd name="T24" fmla="*/ 16 w 305"/>
                <a:gd name="T25" fmla="*/ 59 h 226"/>
                <a:gd name="T26" fmla="*/ 0 w 305"/>
                <a:gd name="T27" fmla="*/ 49 h 226"/>
                <a:gd name="T28" fmla="*/ 0 w 305"/>
                <a:gd name="T29" fmla="*/ 39 h 226"/>
                <a:gd name="T30" fmla="*/ 16 w 305"/>
                <a:gd name="T31" fmla="*/ 35 h 226"/>
                <a:gd name="T32" fmla="*/ 40 w 305"/>
                <a:gd name="T33" fmla="*/ 45 h 226"/>
                <a:gd name="T34" fmla="*/ 47 w 305"/>
                <a:gd name="T35" fmla="*/ 35 h 226"/>
                <a:gd name="T36" fmla="*/ 96 w 305"/>
                <a:gd name="T37" fmla="*/ 45 h 226"/>
                <a:gd name="T38" fmla="*/ 79 w 305"/>
                <a:gd name="T39" fmla="*/ 21 h 226"/>
                <a:gd name="T40" fmla="*/ 88 w 305"/>
                <a:gd name="T41" fmla="*/ 5 h 226"/>
                <a:gd name="T42" fmla="*/ 112 w 305"/>
                <a:gd name="T43" fmla="*/ 15 h 226"/>
                <a:gd name="T44" fmla="*/ 119 w 305"/>
                <a:gd name="T45" fmla="*/ 0 h 226"/>
                <a:gd name="T46" fmla="*/ 144 w 305"/>
                <a:gd name="T47" fmla="*/ 5 h 226"/>
                <a:gd name="T48" fmla="*/ 168 w 305"/>
                <a:gd name="T49" fmla="*/ 10 h 226"/>
                <a:gd name="T50" fmla="*/ 144 w 305"/>
                <a:gd name="T51" fmla="*/ 35 h 226"/>
                <a:gd name="T52" fmla="*/ 168 w 305"/>
                <a:gd name="T53" fmla="*/ 39 h 226"/>
                <a:gd name="T54" fmla="*/ 177 w 305"/>
                <a:gd name="T55" fmla="*/ 31 h 226"/>
                <a:gd name="T56" fmla="*/ 209 w 305"/>
                <a:gd name="T57" fmla="*/ 6 h 226"/>
                <a:gd name="T58" fmla="*/ 240 w 305"/>
                <a:gd name="T59" fmla="*/ 10 h 226"/>
                <a:gd name="T60" fmla="*/ 249 w 305"/>
                <a:gd name="T61" fmla="*/ 16 h 226"/>
                <a:gd name="T62" fmla="*/ 265 w 305"/>
                <a:gd name="T63" fmla="*/ 10 h 226"/>
                <a:gd name="T64" fmla="*/ 256 w 305"/>
                <a:gd name="T65" fmla="*/ 16 h 226"/>
                <a:gd name="T66" fmla="*/ 249 w 305"/>
                <a:gd name="T67" fmla="*/ 21 h 226"/>
                <a:gd name="T68" fmla="*/ 258 w 305"/>
                <a:gd name="T69" fmla="*/ 31 h 226"/>
                <a:gd name="T70" fmla="*/ 281 w 305"/>
                <a:gd name="T71" fmla="*/ 26 h 226"/>
                <a:gd name="T72" fmla="*/ 289 w 305"/>
                <a:gd name="T73" fmla="*/ 45 h 226"/>
                <a:gd name="T74" fmla="*/ 265 w 305"/>
                <a:gd name="T75" fmla="*/ 59 h 226"/>
                <a:gd name="T76" fmla="*/ 289 w 305"/>
                <a:gd name="T77" fmla="*/ 75 h 226"/>
                <a:gd name="T78" fmla="*/ 305 w 305"/>
                <a:gd name="T79" fmla="*/ 80 h 226"/>
                <a:gd name="T80" fmla="*/ 298 w 305"/>
                <a:gd name="T81" fmla="*/ 90 h 226"/>
                <a:gd name="T82" fmla="*/ 282 w 305"/>
                <a:gd name="T83" fmla="*/ 104 h 226"/>
                <a:gd name="T84" fmla="*/ 266 w 305"/>
                <a:gd name="T85" fmla="*/ 118 h 226"/>
                <a:gd name="T86" fmla="*/ 273 w 305"/>
                <a:gd name="T87" fmla="*/ 124 h 226"/>
                <a:gd name="T88" fmla="*/ 266 w 305"/>
                <a:gd name="T89" fmla="*/ 134 h 226"/>
                <a:gd name="T90" fmla="*/ 242 w 305"/>
                <a:gd name="T91" fmla="*/ 143 h 226"/>
                <a:gd name="T92" fmla="*/ 250 w 305"/>
                <a:gd name="T93" fmla="*/ 167 h 226"/>
                <a:gd name="T94" fmla="*/ 242 w 305"/>
                <a:gd name="T95" fmla="*/ 178 h 226"/>
                <a:gd name="T96" fmla="*/ 210 w 305"/>
                <a:gd name="T97" fmla="*/ 192 h 226"/>
                <a:gd name="T98" fmla="*/ 219 w 305"/>
                <a:gd name="T99" fmla="*/ 202 h 226"/>
                <a:gd name="T100" fmla="*/ 186 w 305"/>
                <a:gd name="T101" fmla="*/ 196 h 226"/>
                <a:gd name="T102" fmla="*/ 162 w 305"/>
                <a:gd name="T103" fmla="*/ 216 h 226"/>
                <a:gd name="T104" fmla="*/ 129 w 305"/>
                <a:gd name="T105" fmla="*/ 221 h 226"/>
                <a:gd name="T106" fmla="*/ 122 w 305"/>
                <a:gd name="T107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5" h="226">
                  <a:moveTo>
                    <a:pt x="122" y="226"/>
                  </a:moveTo>
                  <a:lnTo>
                    <a:pt x="105" y="216"/>
                  </a:lnTo>
                  <a:lnTo>
                    <a:pt x="105" y="211"/>
                  </a:lnTo>
                  <a:lnTo>
                    <a:pt x="98" y="202"/>
                  </a:lnTo>
                  <a:lnTo>
                    <a:pt x="98" y="196"/>
                  </a:lnTo>
                  <a:lnTo>
                    <a:pt x="82" y="202"/>
                  </a:lnTo>
                  <a:lnTo>
                    <a:pt x="33" y="202"/>
                  </a:lnTo>
                  <a:lnTo>
                    <a:pt x="17" y="178"/>
                  </a:lnTo>
                  <a:lnTo>
                    <a:pt x="33" y="172"/>
                  </a:lnTo>
                  <a:lnTo>
                    <a:pt x="24" y="163"/>
                  </a:lnTo>
                  <a:lnTo>
                    <a:pt x="24" y="147"/>
                  </a:lnTo>
                  <a:lnTo>
                    <a:pt x="17" y="153"/>
                  </a:lnTo>
                  <a:lnTo>
                    <a:pt x="17" y="147"/>
                  </a:lnTo>
                  <a:lnTo>
                    <a:pt x="24" y="143"/>
                  </a:lnTo>
                  <a:lnTo>
                    <a:pt x="40" y="143"/>
                  </a:lnTo>
                  <a:lnTo>
                    <a:pt x="56" y="129"/>
                  </a:lnTo>
                  <a:lnTo>
                    <a:pt x="24" y="129"/>
                  </a:lnTo>
                  <a:lnTo>
                    <a:pt x="24" y="123"/>
                  </a:lnTo>
                  <a:lnTo>
                    <a:pt x="16" y="118"/>
                  </a:lnTo>
                  <a:lnTo>
                    <a:pt x="16" y="108"/>
                  </a:lnTo>
                  <a:lnTo>
                    <a:pt x="24" y="104"/>
                  </a:lnTo>
                  <a:lnTo>
                    <a:pt x="31" y="108"/>
                  </a:lnTo>
                  <a:lnTo>
                    <a:pt x="40" y="98"/>
                  </a:lnTo>
                  <a:lnTo>
                    <a:pt x="31" y="94"/>
                  </a:lnTo>
                  <a:lnTo>
                    <a:pt x="16" y="88"/>
                  </a:lnTo>
                  <a:lnTo>
                    <a:pt x="16" y="59"/>
                  </a:lnTo>
                  <a:lnTo>
                    <a:pt x="7" y="59"/>
                  </a:lnTo>
                  <a:lnTo>
                    <a:pt x="0" y="49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7" y="39"/>
                  </a:lnTo>
                  <a:lnTo>
                    <a:pt x="16" y="35"/>
                  </a:lnTo>
                  <a:lnTo>
                    <a:pt x="31" y="45"/>
                  </a:lnTo>
                  <a:lnTo>
                    <a:pt x="40" y="45"/>
                  </a:lnTo>
                  <a:lnTo>
                    <a:pt x="47" y="39"/>
                  </a:lnTo>
                  <a:lnTo>
                    <a:pt x="47" y="35"/>
                  </a:lnTo>
                  <a:lnTo>
                    <a:pt x="63" y="39"/>
                  </a:lnTo>
                  <a:lnTo>
                    <a:pt x="96" y="45"/>
                  </a:lnTo>
                  <a:lnTo>
                    <a:pt x="96" y="29"/>
                  </a:lnTo>
                  <a:lnTo>
                    <a:pt x="79" y="21"/>
                  </a:lnTo>
                  <a:lnTo>
                    <a:pt x="79" y="5"/>
                  </a:lnTo>
                  <a:lnTo>
                    <a:pt x="88" y="5"/>
                  </a:lnTo>
                  <a:lnTo>
                    <a:pt x="88" y="10"/>
                  </a:lnTo>
                  <a:lnTo>
                    <a:pt x="112" y="15"/>
                  </a:lnTo>
                  <a:lnTo>
                    <a:pt x="119" y="10"/>
                  </a:lnTo>
                  <a:lnTo>
                    <a:pt x="119" y="0"/>
                  </a:lnTo>
                  <a:lnTo>
                    <a:pt x="144" y="0"/>
                  </a:lnTo>
                  <a:lnTo>
                    <a:pt x="144" y="5"/>
                  </a:lnTo>
                  <a:lnTo>
                    <a:pt x="152" y="10"/>
                  </a:lnTo>
                  <a:lnTo>
                    <a:pt x="168" y="10"/>
                  </a:lnTo>
                  <a:lnTo>
                    <a:pt x="160" y="15"/>
                  </a:lnTo>
                  <a:lnTo>
                    <a:pt x="144" y="35"/>
                  </a:lnTo>
                  <a:lnTo>
                    <a:pt x="144" y="39"/>
                  </a:lnTo>
                  <a:lnTo>
                    <a:pt x="168" y="39"/>
                  </a:lnTo>
                  <a:lnTo>
                    <a:pt x="177" y="35"/>
                  </a:lnTo>
                  <a:lnTo>
                    <a:pt x="177" y="31"/>
                  </a:lnTo>
                  <a:lnTo>
                    <a:pt x="184" y="21"/>
                  </a:lnTo>
                  <a:lnTo>
                    <a:pt x="209" y="6"/>
                  </a:lnTo>
                  <a:lnTo>
                    <a:pt x="233" y="6"/>
                  </a:lnTo>
                  <a:lnTo>
                    <a:pt x="240" y="10"/>
                  </a:lnTo>
                  <a:lnTo>
                    <a:pt x="240" y="16"/>
                  </a:lnTo>
                  <a:lnTo>
                    <a:pt x="249" y="16"/>
                  </a:lnTo>
                  <a:lnTo>
                    <a:pt x="256" y="10"/>
                  </a:lnTo>
                  <a:lnTo>
                    <a:pt x="265" y="10"/>
                  </a:lnTo>
                  <a:lnTo>
                    <a:pt x="265" y="16"/>
                  </a:lnTo>
                  <a:lnTo>
                    <a:pt x="256" y="16"/>
                  </a:lnTo>
                  <a:lnTo>
                    <a:pt x="256" y="21"/>
                  </a:lnTo>
                  <a:lnTo>
                    <a:pt x="249" y="21"/>
                  </a:lnTo>
                  <a:lnTo>
                    <a:pt x="249" y="26"/>
                  </a:lnTo>
                  <a:lnTo>
                    <a:pt x="258" y="31"/>
                  </a:lnTo>
                  <a:lnTo>
                    <a:pt x="273" y="26"/>
                  </a:lnTo>
                  <a:lnTo>
                    <a:pt x="281" y="26"/>
                  </a:lnTo>
                  <a:lnTo>
                    <a:pt x="281" y="41"/>
                  </a:lnTo>
                  <a:lnTo>
                    <a:pt x="289" y="45"/>
                  </a:lnTo>
                  <a:lnTo>
                    <a:pt x="281" y="45"/>
                  </a:lnTo>
                  <a:lnTo>
                    <a:pt x="265" y="59"/>
                  </a:lnTo>
                  <a:lnTo>
                    <a:pt x="273" y="70"/>
                  </a:lnTo>
                  <a:lnTo>
                    <a:pt x="289" y="75"/>
                  </a:lnTo>
                  <a:lnTo>
                    <a:pt x="298" y="75"/>
                  </a:lnTo>
                  <a:lnTo>
                    <a:pt x="305" y="80"/>
                  </a:lnTo>
                  <a:lnTo>
                    <a:pt x="298" y="85"/>
                  </a:lnTo>
                  <a:lnTo>
                    <a:pt x="298" y="90"/>
                  </a:lnTo>
                  <a:lnTo>
                    <a:pt x="282" y="100"/>
                  </a:lnTo>
                  <a:lnTo>
                    <a:pt x="282" y="104"/>
                  </a:lnTo>
                  <a:lnTo>
                    <a:pt x="266" y="110"/>
                  </a:lnTo>
                  <a:lnTo>
                    <a:pt x="266" y="118"/>
                  </a:lnTo>
                  <a:lnTo>
                    <a:pt x="273" y="118"/>
                  </a:lnTo>
                  <a:lnTo>
                    <a:pt x="273" y="124"/>
                  </a:lnTo>
                  <a:lnTo>
                    <a:pt x="266" y="124"/>
                  </a:lnTo>
                  <a:lnTo>
                    <a:pt x="266" y="134"/>
                  </a:lnTo>
                  <a:lnTo>
                    <a:pt x="258" y="139"/>
                  </a:lnTo>
                  <a:lnTo>
                    <a:pt x="242" y="143"/>
                  </a:lnTo>
                  <a:lnTo>
                    <a:pt x="242" y="149"/>
                  </a:lnTo>
                  <a:lnTo>
                    <a:pt x="250" y="167"/>
                  </a:lnTo>
                  <a:lnTo>
                    <a:pt x="250" y="173"/>
                  </a:lnTo>
                  <a:lnTo>
                    <a:pt x="242" y="178"/>
                  </a:lnTo>
                  <a:lnTo>
                    <a:pt x="210" y="178"/>
                  </a:lnTo>
                  <a:lnTo>
                    <a:pt x="210" y="192"/>
                  </a:lnTo>
                  <a:lnTo>
                    <a:pt x="219" y="196"/>
                  </a:lnTo>
                  <a:lnTo>
                    <a:pt x="219" y="202"/>
                  </a:lnTo>
                  <a:lnTo>
                    <a:pt x="194" y="202"/>
                  </a:lnTo>
                  <a:lnTo>
                    <a:pt x="186" y="196"/>
                  </a:lnTo>
                  <a:lnTo>
                    <a:pt x="170" y="206"/>
                  </a:lnTo>
                  <a:lnTo>
                    <a:pt x="162" y="216"/>
                  </a:lnTo>
                  <a:lnTo>
                    <a:pt x="138" y="216"/>
                  </a:lnTo>
                  <a:lnTo>
                    <a:pt x="129" y="221"/>
                  </a:lnTo>
                  <a:lnTo>
                    <a:pt x="129" y="226"/>
                  </a:lnTo>
                  <a:lnTo>
                    <a:pt x="122" y="226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2" name="Freeform 41"/>
            <p:cNvSpPr>
              <a:spLocks/>
            </p:cNvSpPr>
            <p:nvPr/>
          </p:nvSpPr>
          <p:spPr bwMode="auto">
            <a:xfrm>
              <a:off x="1119187" y="4244975"/>
              <a:ext cx="530225" cy="254000"/>
            </a:xfrm>
            <a:custGeom>
              <a:avLst/>
              <a:gdLst>
                <a:gd name="T0" fmla="*/ 55 w 334"/>
                <a:gd name="T1" fmla="*/ 17 h 160"/>
                <a:gd name="T2" fmla="*/ 111 w 334"/>
                <a:gd name="T3" fmla="*/ 0 h 160"/>
                <a:gd name="T4" fmla="*/ 128 w 334"/>
                <a:gd name="T5" fmla="*/ 29 h 160"/>
                <a:gd name="T6" fmla="*/ 179 w 334"/>
                <a:gd name="T7" fmla="*/ 33 h 160"/>
                <a:gd name="T8" fmla="*/ 195 w 334"/>
                <a:gd name="T9" fmla="*/ 27 h 160"/>
                <a:gd name="T10" fmla="*/ 228 w 334"/>
                <a:gd name="T11" fmla="*/ 37 h 160"/>
                <a:gd name="T12" fmla="*/ 236 w 334"/>
                <a:gd name="T13" fmla="*/ 52 h 160"/>
                <a:gd name="T14" fmla="*/ 262 w 334"/>
                <a:gd name="T15" fmla="*/ 66 h 160"/>
                <a:gd name="T16" fmla="*/ 270 w 334"/>
                <a:gd name="T17" fmla="*/ 60 h 160"/>
                <a:gd name="T18" fmla="*/ 310 w 334"/>
                <a:gd name="T19" fmla="*/ 60 h 160"/>
                <a:gd name="T20" fmla="*/ 317 w 334"/>
                <a:gd name="T21" fmla="*/ 55 h 160"/>
                <a:gd name="T22" fmla="*/ 326 w 334"/>
                <a:gd name="T23" fmla="*/ 65 h 160"/>
                <a:gd name="T24" fmla="*/ 334 w 334"/>
                <a:gd name="T25" fmla="*/ 69 h 160"/>
                <a:gd name="T26" fmla="*/ 327 w 334"/>
                <a:gd name="T27" fmla="*/ 75 h 160"/>
                <a:gd name="T28" fmla="*/ 320 w 334"/>
                <a:gd name="T29" fmla="*/ 89 h 160"/>
                <a:gd name="T30" fmla="*/ 264 w 334"/>
                <a:gd name="T31" fmla="*/ 101 h 160"/>
                <a:gd name="T32" fmla="*/ 264 w 334"/>
                <a:gd name="T33" fmla="*/ 105 h 160"/>
                <a:gd name="T34" fmla="*/ 274 w 334"/>
                <a:gd name="T35" fmla="*/ 129 h 160"/>
                <a:gd name="T36" fmla="*/ 259 w 334"/>
                <a:gd name="T37" fmla="*/ 145 h 160"/>
                <a:gd name="T38" fmla="*/ 252 w 334"/>
                <a:gd name="T39" fmla="*/ 155 h 160"/>
                <a:gd name="T40" fmla="*/ 228 w 334"/>
                <a:gd name="T41" fmla="*/ 155 h 160"/>
                <a:gd name="T42" fmla="*/ 226 w 334"/>
                <a:gd name="T43" fmla="*/ 135 h 160"/>
                <a:gd name="T44" fmla="*/ 186 w 334"/>
                <a:gd name="T45" fmla="*/ 131 h 160"/>
                <a:gd name="T46" fmla="*/ 162 w 334"/>
                <a:gd name="T47" fmla="*/ 141 h 160"/>
                <a:gd name="T48" fmla="*/ 153 w 334"/>
                <a:gd name="T49" fmla="*/ 137 h 160"/>
                <a:gd name="T50" fmla="*/ 147 w 334"/>
                <a:gd name="T51" fmla="*/ 153 h 160"/>
                <a:gd name="T52" fmla="*/ 130 w 334"/>
                <a:gd name="T53" fmla="*/ 147 h 160"/>
                <a:gd name="T54" fmla="*/ 113 w 334"/>
                <a:gd name="T55" fmla="*/ 144 h 160"/>
                <a:gd name="T56" fmla="*/ 104 w 334"/>
                <a:gd name="T57" fmla="*/ 140 h 160"/>
                <a:gd name="T58" fmla="*/ 79 w 334"/>
                <a:gd name="T59" fmla="*/ 135 h 160"/>
                <a:gd name="T60" fmla="*/ 38 w 334"/>
                <a:gd name="T61" fmla="*/ 121 h 160"/>
                <a:gd name="T62" fmla="*/ 45 w 334"/>
                <a:gd name="T63" fmla="*/ 101 h 160"/>
                <a:gd name="T64" fmla="*/ 52 w 334"/>
                <a:gd name="T65" fmla="*/ 91 h 160"/>
                <a:gd name="T66" fmla="*/ 35 w 334"/>
                <a:gd name="T67" fmla="*/ 86 h 160"/>
                <a:gd name="T68" fmla="*/ 2 w 334"/>
                <a:gd name="T69" fmla="*/ 63 h 160"/>
                <a:gd name="T70" fmla="*/ 25 w 334"/>
                <a:gd name="T71" fmla="*/ 42 h 160"/>
                <a:gd name="T72" fmla="*/ 81 w 334"/>
                <a:gd name="T73" fmla="*/ 45 h 160"/>
                <a:gd name="T74" fmla="*/ 64 w 334"/>
                <a:gd name="T75" fmla="*/ 3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4" h="160">
                  <a:moveTo>
                    <a:pt x="48" y="21"/>
                  </a:moveTo>
                  <a:lnTo>
                    <a:pt x="55" y="17"/>
                  </a:lnTo>
                  <a:lnTo>
                    <a:pt x="79" y="11"/>
                  </a:lnTo>
                  <a:lnTo>
                    <a:pt x="111" y="0"/>
                  </a:lnTo>
                  <a:lnTo>
                    <a:pt x="120" y="24"/>
                  </a:lnTo>
                  <a:lnTo>
                    <a:pt x="128" y="29"/>
                  </a:lnTo>
                  <a:lnTo>
                    <a:pt x="170" y="29"/>
                  </a:lnTo>
                  <a:lnTo>
                    <a:pt x="179" y="33"/>
                  </a:lnTo>
                  <a:lnTo>
                    <a:pt x="195" y="33"/>
                  </a:lnTo>
                  <a:lnTo>
                    <a:pt x="195" y="27"/>
                  </a:lnTo>
                  <a:lnTo>
                    <a:pt x="226" y="27"/>
                  </a:lnTo>
                  <a:lnTo>
                    <a:pt x="228" y="37"/>
                  </a:lnTo>
                  <a:lnTo>
                    <a:pt x="219" y="42"/>
                  </a:lnTo>
                  <a:lnTo>
                    <a:pt x="236" y="52"/>
                  </a:lnTo>
                  <a:lnTo>
                    <a:pt x="254" y="66"/>
                  </a:lnTo>
                  <a:lnTo>
                    <a:pt x="262" y="66"/>
                  </a:lnTo>
                  <a:lnTo>
                    <a:pt x="261" y="60"/>
                  </a:lnTo>
                  <a:lnTo>
                    <a:pt x="270" y="60"/>
                  </a:lnTo>
                  <a:lnTo>
                    <a:pt x="293" y="50"/>
                  </a:lnTo>
                  <a:lnTo>
                    <a:pt x="310" y="60"/>
                  </a:lnTo>
                  <a:lnTo>
                    <a:pt x="310" y="55"/>
                  </a:lnTo>
                  <a:lnTo>
                    <a:pt x="317" y="55"/>
                  </a:lnTo>
                  <a:lnTo>
                    <a:pt x="319" y="60"/>
                  </a:lnTo>
                  <a:lnTo>
                    <a:pt x="326" y="65"/>
                  </a:lnTo>
                  <a:lnTo>
                    <a:pt x="327" y="69"/>
                  </a:lnTo>
                  <a:lnTo>
                    <a:pt x="334" y="69"/>
                  </a:lnTo>
                  <a:lnTo>
                    <a:pt x="334" y="75"/>
                  </a:lnTo>
                  <a:lnTo>
                    <a:pt x="327" y="75"/>
                  </a:lnTo>
                  <a:lnTo>
                    <a:pt x="320" y="85"/>
                  </a:lnTo>
                  <a:lnTo>
                    <a:pt x="320" y="89"/>
                  </a:lnTo>
                  <a:lnTo>
                    <a:pt x="304" y="99"/>
                  </a:lnTo>
                  <a:lnTo>
                    <a:pt x="264" y="101"/>
                  </a:lnTo>
                  <a:lnTo>
                    <a:pt x="257" y="105"/>
                  </a:lnTo>
                  <a:lnTo>
                    <a:pt x="264" y="105"/>
                  </a:lnTo>
                  <a:lnTo>
                    <a:pt x="267" y="129"/>
                  </a:lnTo>
                  <a:lnTo>
                    <a:pt x="274" y="129"/>
                  </a:lnTo>
                  <a:lnTo>
                    <a:pt x="275" y="144"/>
                  </a:lnTo>
                  <a:lnTo>
                    <a:pt x="259" y="145"/>
                  </a:lnTo>
                  <a:lnTo>
                    <a:pt x="251" y="140"/>
                  </a:lnTo>
                  <a:lnTo>
                    <a:pt x="252" y="155"/>
                  </a:lnTo>
                  <a:lnTo>
                    <a:pt x="236" y="160"/>
                  </a:lnTo>
                  <a:lnTo>
                    <a:pt x="228" y="155"/>
                  </a:lnTo>
                  <a:lnTo>
                    <a:pt x="219" y="141"/>
                  </a:lnTo>
                  <a:lnTo>
                    <a:pt x="226" y="135"/>
                  </a:lnTo>
                  <a:lnTo>
                    <a:pt x="202" y="131"/>
                  </a:lnTo>
                  <a:lnTo>
                    <a:pt x="186" y="131"/>
                  </a:lnTo>
                  <a:lnTo>
                    <a:pt x="177" y="137"/>
                  </a:lnTo>
                  <a:lnTo>
                    <a:pt x="162" y="141"/>
                  </a:lnTo>
                  <a:lnTo>
                    <a:pt x="154" y="142"/>
                  </a:lnTo>
                  <a:lnTo>
                    <a:pt x="153" y="137"/>
                  </a:lnTo>
                  <a:lnTo>
                    <a:pt x="146" y="147"/>
                  </a:lnTo>
                  <a:lnTo>
                    <a:pt x="147" y="153"/>
                  </a:lnTo>
                  <a:lnTo>
                    <a:pt x="131" y="153"/>
                  </a:lnTo>
                  <a:lnTo>
                    <a:pt x="130" y="147"/>
                  </a:lnTo>
                  <a:lnTo>
                    <a:pt x="121" y="142"/>
                  </a:lnTo>
                  <a:lnTo>
                    <a:pt x="113" y="144"/>
                  </a:lnTo>
                  <a:lnTo>
                    <a:pt x="113" y="138"/>
                  </a:lnTo>
                  <a:lnTo>
                    <a:pt x="104" y="140"/>
                  </a:lnTo>
                  <a:lnTo>
                    <a:pt x="88" y="140"/>
                  </a:lnTo>
                  <a:lnTo>
                    <a:pt x="79" y="135"/>
                  </a:lnTo>
                  <a:lnTo>
                    <a:pt x="46" y="121"/>
                  </a:lnTo>
                  <a:lnTo>
                    <a:pt x="38" y="121"/>
                  </a:lnTo>
                  <a:lnTo>
                    <a:pt x="38" y="111"/>
                  </a:lnTo>
                  <a:lnTo>
                    <a:pt x="45" y="101"/>
                  </a:lnTo>
                  <a:lnTo>
                    <a:pt x="52" y="101"/>
                  </a:lnTo>
                  <a:lnTo>
                    <a:pt x="52" y="91"/>
                  </a:lnTo>
                  <a:lnTo>
                    <a:pt x="43" y="86"/>
                  </a:lnTo>
                  <a:lnTo>
                    <a:pt x="35" y="86"/>
                  </a:lnTo>
                  <a:lnTo>
                    <a:pt x="2" y="68"/>
                  </a:lnTo>
                  <a:lnTo>
                    <a:pt x="2" y="63"/>
                  </a:lnTo>
                  <a:lnTo>
                    <a:pt x="0" y="47"/>
                  </a:lnTo>
                  <a:lnTo>
                    <a:pt x="25" y="42"/>
                  </a:lnTo>
                  <a:lnTo>
                    <a:pt x="41" y="46"/>
                  </a:lnTo>
                  <a:lnTo>
                    <a:pt x="81" y="45"/>
                  </a:lnTo>
                  <a:lnTo>
                    <a:pt x="79" y="40"/>
                  </a:lnTo>
                  <a:lnTo>
                    <a:pt x="64" y="36"/>
                  </a:lnTo>
                  <a:lnTo>
                    <a:pt x="48" y="21"/>
                  </a:lnTo>
                  <a:close/>
                </a:path>
              </a:pathLst>
            </a:custGeom>
            <a:solidFill>
              <a:srgbClr val="8EFA5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3" name="Freeform 42"/>
            <p:cNvSpPr>
              <a:spLocks noEditPoints="1"/>
            </p:cNvSpPr>
            <p:nvPr/>
          </p:nvSpPr>
          <p:spPr bwMode="auto">
            <a:xfrm>
              <a:off x="5838825" y="4318000"/>
              <a:ext cx="1508125" cy="696913"/>
            </a:xfrm>
            <a:custGeom>
              <a:avLst/>
              <a:gdLst>
                <a:gd name="T0" fmla="*/ 498 w 950"/>
                <a:gd name="T1" fmla="*/ 409 h 439"/>
                <a:gd name="T2" fmla="*/ 459 w 950"/>
                <a:gd name="T3" fmla="*/ 433 h 439"/>
                <a:gd name="T4" fmla="*/ 410 w 950"/>
                <a:gd name="T5" fmla="*/ 410 h 439"/>
                <a:gd name="T6" fmla="*/ 434 w 950"/>
                <a:gd name="T7" fmla="*/ 374 h 439"/>
                <a:gd name="T8" fmla="*/ 410 w 950"/>
                <a:gd name="T9" fmla="*/ 360 h 439"/>
                <a:gd name="T10" fmla="*/ 385 w 950"/>
                <a:gd name="T11" fmla="*/ 341 h 439"/>
                <a:gd name="T12" fmla="*/ 401 w 950"/>
                <a:gd name="T13" fmla="*/ 331 h 439"/>
                <a:gd name="T14" fmla="*/ 408 w 950"/>
                <a:gd name="T15" fmla="*/ 321 h 439"/>
                <a:gd name="T16" fmla="*/ 352 w 950"/>
                <a:gd name="T17" fmla="*/ 278 h 439"/>
                <a:gd name="T18" fmla="*/ 336 w 950"/>
                <a:gd name="T19" fmla="*/ 248 h 439"/>
                <a:gd name="T20" fmla="*/ 360 w 950"/>
                <a:gd name="T21" fmla="*/ 213 h 439"/>
                <a:gd name="T22" fmla="*/ 424 w 950"/>
                <a:gd name="T23" fmla="*/ 170 h 439"/>
                <a:gd name="T24" fmla="*/ 447 w 950"/>
                <a:gd name="T25" fmla="*/ 155 h 439"/>
                <a:gd name="T26" fmla="*/ 488 w 950"/>
                <a:gd name="T27" fmla="*/ 135 h 439"/>
                <a:gd name="T28" fmla="*/ 537 w 950"/>
                <a:gd name="T29" fmla="*/ 125 h 439"/>
                <a:gd name="T30" fmla="*/ 568 w 950"/>
                <a:gd name="T31" fmla="*/ 102 h 439"/>
                <a:gd name="T32" fmla="*/ 576 w 950"/>
                <a:gd name="T33" fmla="*/ 68 h 439"/>
                <a:gd name="T34" fmla="*/ 591 w 950"/>
                <a:gd name="T35" fmla="*/ 47 h 439"/>
                <a:gd name="T36" fmla="*/ 600 w 950"/>
                <a:gd name="T37" fmla="*/ 29 h 439"/>
                <a:gd name="T38" fmla="*/ 632 w 950"/>
                <a:gd name="T39" fmla="*/ 4 h 439"/>
                <a:gd name="T40" fmla="*/ 688 w 950"/>
                <a:gd name="T41" fmla="*/ 4 h 439"/>
                <a:gd name="T42" fmla="*/ 728 w 950"/>
                <a:gd name="T43" fmla="*/ 24 h 439"/>
                <a:gd name="T44" fmla="*/ 737 w 950"/>
                <a:gd name="T45" fmla="*/ 49 h 439"/>
                <a:gd name="T46" fmla="*/ 754 w 950"/>
                <a:gd name="T47" fmla="*/ 69 h 439"/>
                <a:gd name="T48" fmla="*/ 779 w 950"/>
                <a:gd name="T49" fmla="*/ 99 h 439"/>
                <a:gd name="T50" fmla="*/ 803 w 950"/>
                <a:gd name="T51" fmla="*/ 114 h 439"/>
                <a:gd name="T52" fmla="*/ 828 w 950"/>
                <a:gd name="T53" fmla="*/ 128 h 439"/>
                <a:gd name="T54" fmla="*/ 861 w 950"/>
                <a:gd name="T55" fmla="*/ 148 h 439"/>
                <a:gd name="T56" fmla="*/ 885 w 950"/>
                <a:gd name="T57" fmla="*/ 168 h 439"/>
                <a:gd name="T58" fmla="*/ 910 w 950"/>
                <a:gd name="T59" fmla="*/ 179 h 439"/>
                <a:gd name="T60" fmla="*/ 950 w 950"/>
                <a:gd name="T61" fmla="*/ 183 h 439"/>
                <a:gd name="T62" fmla="*/ 934 w 950"/>
                <a:gd name="T63" fmla="*/ 213 h 439"/>
                <a:gd name="T64" fmla="*/ 911 w 950"/>
                <a:gd name="T65" fmla="*/ 242 h 439"/>
                <a:gd name="T66" fmla="*/ 895 w 950"/>
                <a:gd name="T67" fmla="*/ 271 h 439"/>
                <a:gd name="T68" fmla="*/ 853 w 950"/>
                <a:gd name="T69" fmla="*/ 285 h 439"/>
                <a:gd name="T70" fmla="*/ 822 w 950"/>
                <a:gd name="T71" fmla="*/ 304 h 439"/>
                <a:gd name="T72" fmla="*/ 684 w 950"/>
                <a:gd name="T73" fmla="*/ 337 h 439"/>
                <a:gd name="T74" fmla="*/ 643 w 950"/>
                <a:gd name="T75" fmla="*/ 360 h 439"/>
                <a:gd name="T76" fmla="*/ 620 w 950"/>
                <a:gd name="T77" fmla="*/ 370 h 439"/>
                <a:gd name="T78" fmla="*/ 603 w 950"/>
                <a:gd name="T79" fmla="*/ 389 h 439"/>
                <a:gd name="T80" fmla="*/ 571 w 950"/>
                <a:gd name="T81" fmla="*/ 389 h 439"/>
                <a:gd name="T82" fmla="*/ 555 w 950"/>
                <a:gd name="T83" fmla="*/ 384 h 439"/>
                <a:gd name="T84" fmla="*/ 514 w 950"/>
                <a:gd name="T85" fmla="*/ 393 h 439"/>
                <a:gd name="T86" fmla="*/ 113 w 950"/>
                <a:gd name="T87" fmla="*/ 384 h 439"/>
                <a:gd name="T88" fmla="*/ 66 w 950"/>
                <a:gd name="T89" fmla="*/ 390 h 439"/>
                <a:gd name="T90" fmla="*/ 33 w 950"/>
                <a:gd name="T91" fmla="*/ 380 h 439"/>
                <a:gd name="T92" fmla="*/ 33 w 950"/>
                <a:gd name="T93" fmla="*/ 337 h 439"/>
                <a:gd name="T94" fmla="*/ 17 w 950"/>
                <a:gd name="T95" fmla="*/ 292 h 439"/>
                <a:gd name="T96" fmla="*/ 8 w 950"/>
                <a:gd name="T97" fmla="*/ 258 h 439"/>
                <a:gd name="T98" fmla="*/ 33 w 950"/>
                <a:gd name="T99" fmla="*/ 238 h 439"/>
                <a:gd name="T100" fmla="*/ 0 w 950"/>
                <a:gd name="T101" fmla="*/ 213 h 439"/>
                <a:gd name="T102" fmla="*/ 31 w 950"/>
                <a:gd name="T103" fmla="*/ 168 h 439"/>
                <a:gd name="T104" fmla="*/ 79 w 950"/>
                <a:gd name="T105" fmla="*/ 168 h 439"/>
                <a:gd name="T106" fmla="*/ 79 w 950"/>
                <a:gd name="T107" fmla="*/ 187 h 439"/>
                <a:gd name="T108" fmla="*/ 87 w 950"/>
                <a:gd name="T109" fmla="*/ 227 h 439"/>
                <a:gd name="T110" fmla="*/ 103 w 950"/>
                <a:gd name="T111" fmla="*/ 246 h 439"/>
                <a:gd name="T112" fmla="*/ 144 w 950"/>
                <a:gd name="T113" fmla="*/ 261 h 439"/>
                <a:gd name="T114" fmla="*/ 177 w 950"/>
                <a:gd name="T115" fmla="*/ 271 h 439"/>
                <a:gd name="T116" fmla="*/ 208 w 950"/>
                <a:gd name="T117" fmla="*/ 299 h 439"/>
                <a:gd name="T118" fmla="*/ 217 w 950"/>
                <a:gd name="T119" fmla="*/ 344 h 439"/>
                <a:gd name="T120" fmla="*/ 177 w 950"/>
                <a:gd name="T121" fmla="*/ 344 h 439"/>
                <a:gd name="T122" fmla="*/ 152 w 950"/>
                <a:gd name="T123" fmla="*/ 344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50" h="439">
                  <a:moveTo>
                    <a:pt x="514" y="393"/>
                  </a:moveTo>
                  <a:lnTo>
                    <a:pt x="506" y="393"/>
                  </a:lnTo>
                  <a:lnTo>
                    <a:pt x="506" y="403"/>
                  </a:lnTo>
                  <a:lnTo>
                    <a:pt x="498" y="409"/>
                  </a:lnTo>
                  <a:lnTo>
                    <a:pt x="491" y="409"/>
                  </a:lnTo>
                  <a:lnTo>
                    <a:pt x="475" y="429"/>
                  </a:lnTo>
                  <a:lnTo>
                    <a:pt x="475" y="439"/>
                  </a:lnTo>
                  <a:lnTo>
                    <a:pt x="459" y="433"/>
                  </a:lnTo>
                  <a:lnTo>
                    <a:pt x="434" y="429"/>
                  </a:lnTo>
                  <a:lnTo>
                    <a:pt x="434" y="419"/>
                  </a:lnTo>
                  <a:lnTo>
                    <a:pt x="426" y="415"/>
                  </a:lnTo>
                  <a:lnTo>
                    <a:pt x="410" y="410"/>
                  </a:lnTo>
                  <a:lnTo>
                    <a:pt x="403" y="400"/>
                  </a:lnTo>
                  <a:lnTo>
                    <a:pt x="401" y="395"/>
                  </a:lnTo>
                  <a:lnTo>
                    <a:pt x="417" y="374"/>
                  </a:lnTo>
                  <a:lnTo>
                    <a:pt x="434" y="374"/>
                  </a:lnTo>
                  <a:lnTo>
                    <a:pt x="434" y="370"/>
                  </a:lnTo>
                  <a:lnTo>
                    <a:pt x="417" y="370"/>
                  </a:lnTo>
                  <a:lnTo>
                    <a:pt x="410" y="366"/>
                  </a:lnTo>
                  <a:lnTo>
                    <a:pt x="410" y="360"/>
                  </a:lnTo>
                  <a:lnTo>
                    <a:pt x="401" y="356"/>
                  </a:lnTo>
                  <a:lnTo>
                    <a:pt x="401" y="350"/>
                  </a:lnTo>
                  <a:lnTo>
                    <a:pt x="385" y="346"/>
                  </a:lnTo>
                  <a:lnTo>
                    <a:pt x="385" y="341"/>
                  </a:lnTo>
                  <a:lnTo>
                    <a:pt x="393" y="341"/>
                  </a:lnTo>
                  <a:lnTo>
                    <a:pt x="410" y="335"/>
                  </a:lnTo>
                  <a:lnTo>
                    <a:pt x="401" y="335"/>
                  </a:lnTo>
                  <a:lnTo>
                    <a:pt x="401" y="331"/>
                  </a:lnTo>
                  <a:lnTo>
                    <a:pt x="410" y="331"/>
                  </a:lnTo>
                  <a:lnTo>
                    <a:pt x="410" y="325"/>
                  </a:lnTo>
                  <a:lnTo>
                    <a:pt x="417" y="315"/>
                  </a:lnTo>
                  <a:lnTo>
                    <a:pt x="408" y="321"/>
                  </a:lnTo>
                  <a:lnTo>
                    <a:pt x="385" y="321"/>
                  </a:lnTo>
                  <a:lnTo>
                    <a:pt x="385" y="311"/>
                  </a:lnTo>
                  <a:lnTo>
                    <a:pt x="361" y="282"/>
                  </a:lnTo>
                  <a:lnTo>
                    <a:pt x="352" y="278"/>
                  </a:lnTo>
                  <a:lnTo>
                    <a:pt x="361" y="272"/>
                  </a:lnTo>
                  <a:lnTo>
                    <a:pt x="344" y="253"/>
                  </a:lnTo>
                  <a:lnTo>
                    <a:pt x="336" y="253"/>
                  </a:lnTo>
                  <a:lnTo>
                    <a:pt x="336" y="248"/>
                  </a:lnTo>
                  <a:lnTo>
                    <a:pt x="344" y="233"/>
                  </a:lnTo>
                  <a:lnTo>
                    <a:pt x="344" y="223"/>
                  </a:lnTo>
                  <a:lnTo>
                    <a:pt x="352" y="213"/>
                  </a:lnTo>
                  <a:lnTo>
                    <a:pt x="360" y="213"/>
                  </a:lnTo>
                  <a:lnTo>
                    <a:pt x="368" y="209"/>
                  </a:lnTo>
                  <a:lnTo>
                    <a:pt x="375" y="199"/>
                  </a:lnTo>
                  <a:lnTo>
                    <a:pt x="408" y="174"/>
                  </a:lnTo>
                  <a:lnTo>
                    <a:pt x="424" y="170"/>
                  </a:lnTo>
                  <a:lnTo>
                    <a:pt x="432" y="170"/>
                  </a:lnTo>
                  <a:lnTo>
                    <a:pt x="432" y="160"/>
                  </a:lnTo>
                  <a:lnTo>
                    <a:pt x="440" y="155"/>
                  </a:lnTo>
                  <a:lnTo>
                    <a:pt x="447" y="155"/>
                  </a:lnTo>
                  <a:lnTo>
                    <a:pt x="447" y="150"/>
                  </a:lnTo>
                  <a:lnTo>
                    <a:pt x="456" y="145"/>
                  </a:lnTo>
                  <a:lnTo>
                    <a:pt x="480" y="145"/>
                  </a:lnTo>
                  <a:lnTo>
                    <a:pt x="488" y="135"/>
                  </a:lnTo>
                  <a:lnTo>
                    <a:pt x="504" y="125"/>
                  </a:lnTo>
                  <a:lnTo>
                    <a:pt x="512" y="131"/>
                  </a:lnTo>
                  <a:lnTo>
                    <a:pt x="537" y="131"/>
                  </a:lnTo>
                  <a:lnTo>
                    <a:pt x="537" y="125"/>
                  </a:lnTo>
                  <a:lnTo>
                    <a:pt x="528" y="121"/>
                  </a:lnTo>
                  <a:lnTo>
                    <a:pt x="528" y="107"/>
                  </a:lnTo>
                  <a:lnTo>
                    <a:pt x="560" y="107"/>
                  </a:lnTo>
                  <a:lnTo>
                    <a:pt x="568" y="102"/>
                  </a:lnTo>
                  <a:lnTo>
                    <a:pt x="568" y="96"/>
                  </a:lnTo>
                  <a:lnTo>
                    <a:pt x="560" y="78"/>
                  </a:lnTo>
                  <a:lnTo>
                    <a:pt x="560" y="72"/>
                  </a:lnTo>
                  <a:lnTo>
                    <a:pt x="576" y="68"/>
                  </a:lnTo>
                  <a:lnTo>
                    <a:pt x="584" y="63"/>
                  </a:lnTo>
                  <a:lnTo>
                    <a:pt x="584" y="53"/>
                  </a:lnTo>
                  <a:lnTo>
                    <a:pt x="591" y="53"/>
                  </a:lnTo>
                  <a:lnTo>
                    <a:pt x="591" y="47"/>
                  </a:lnTo>
                  <a:lnTo>
                    <a:pt x="584" y="47"/>
                  </a:lnTo>
                  <a:lnTo>
                    <a:pt x="584" y="39"/>
                  </a:lnTo>
                  <a:lnTo>
                    <a:pt x="600" y="33"/>
                  </a:lnTo>
                  <a:lnTo>
                    <a:pt x="600" y="29"/>
                  </a:lnTo>
                  <a:lnTo>
                    <a:pt x="616" y="19"/>
                  </a:lnTo>
                  <a:lnTo>
                    <a:pt x="616" y="14"/>
                  </a:lnTo>
                  <a:lnTo>
                    <a:pt x="623" y="9"/>
                  </a:lnTo>
                  <a:lnTo>
                    <a:pt x="632" y="4"/>
                  </a:lnTo>
                  <a:lnTo>
                    <a:pt x="640" y="4"/>
                  </a:lnTo>
                  <a:lnTo>
                    <a:pt x="640" y="9"/>
                  </a:lnTo>
                  <a:lnTo>
                    <a:pt x="663" y="10"/>
                  </a:lnTo>
                  <a:lnTo>
                    <a:pt x="688" y="4"/>
                  </a:lnTo>
                  <a:lnTo>
                    <a:pt x="721" y="0"/>
                  </a:lnTo>
                  <a:lnTo>
                    <a:pt x="737" y="16"/>
                  </a:lnTo>
                  <a:lnTo>
                    <a:pt x="737" y="20"/>
                  </a:lnTo>
                  <a:lnTo>
                    <a:pt x="728" y="24"/>
                  </a:lnTo>
                  <a:lnTo>
                    <a:pt x="737" y="24"/>
                  </a:lnTo>
                  <a:lnTo>
                    <a:pt x="745" y="35"/>
                  </a:lnTo>
                  <a:lnTo>
                    <a:pt x="745" y="49"/>
                  </a:lnTo>
                  <a:lnTo>
                    <a:pt x="737" y="49"/>
                  </a:lnTo>
                  <a:lnTo>
                    <a:pt x="730" y="55"/>
                  </a:lnTo>
                  <a:lnTo>
                    <a:pt x="730" y="59"/>
                  </a:lnTo>
                  <a:lnTo>
                    <a:pt x="737" y="59"/>
                  </a:lnTo>
                  <a:lnTo>
                    <a:pt x="754" y="69"/>
                  </a:lnTo>
                  <a:lnTo>
                    <a:pt x="754" y="83"/>
                  </a:lnTo>
                  <a:lnTo>
                    <a:pt x="761" y="89"/>
                  </a:lnTo>
                  <a:lnTo>
                    <a:pt x="770" y="89"/>
                  </a:lnTo>
                  <a:lnTo>
                    <a:pt x="779" y="99"/>
                  </a:lnTo>
                  <a:lnTo>
                    <a:pt x="779" y="108"/>
                  </a:lnTo>
                  <a:lnTo>
                    <a:pt x="794" y="109"/>
                  </a:lnTo>
                  <a:lnTo>
                    <a:pt x="794" y="114"/>
                  </a:lnTo>
                  <a:lnTo>
                    <a:pt x="803" y="114"/>
                  </a:lnTo>
                  <a:lnTo>
                    <a:pt x="812" y="124"/>
                  </a:lnTo>
                  <a:lnTo>
                    <a:pt x="812" y="134"/>
                  </a:lnTo>
                  <a:lnTo>
                    <a:pt x="819" y="134"/>
                  </a:lnTo>
                  <a:lnTo>
                    <a:pt x="828" y="128"/>
                  </a:lnTo>
                  <a:lnTo>
                    <a:pt x="836" y="134"/>
                  </a:lnTo>
                  <a:lnTo>
                    <a:pt x="852" y="134"/>
                  </a:lnTo>
                  <a:lnTo>
                    <a:pt x="852" y="144"/>
                  </a:lnTo>
                  <a:lnTo>
                    <a:pt x="861" y="148"/>
                  </a:lnTo>
                  <a:lnTo>
                    <a:pt x="861" y="153"/>
                  </a:lnTo>
                  <a:lnTo>
                    <a:pt x="876" y="154"/>
                  </a:lnTo>
                  <a:lnTo>
                    <a:pt x="885" y="158"/>
                  </a:lnTo>
                  <a:lnTo>
                    <a:pt x="885" y="168"/>
                  </a:lnTo>
                  <a:lnTo>
                    <a:pt x="892" y="173"/>
                  </a:lnTo>
                  <a:lnTo>
                    <a:pt x="901" y="173"/>
                  </a:lnTo>
                  <a:lnTo>
                    <a:pt x="901" y="168"/>
                  </a:lnTo>
                  <a:lnTo>
                    <a:pt x="910" y="179"/>
                  </a:lnTo>
                  <a:lnTo>
                    <a:pt x="925" y="168"/>
                  </a:lnTo>
                  <a:lnTo>
                    <a:pt x="950" y="168"/>
                  </a:lnTo>
                  <a:lnTo>
                    <a:pt x="941" y="179"/>
                  </a:lnTo>
                  <a:lnTo>
                    <a:pt x="950" y="183"/>
                  </a:lnTo>
                  <a:lnTo>
                    <a:pt x="950" y="193"/>
                  </a:lnTo>
                  <a:lnTo>
                    <a:pt x="943" y="197"/>
                  </a:lnTo>
                  <a:lnTo>
                    <a:pt x="943" y="213"/>
                  </a:lnTo>
                  <a:lnTo>
                    <a:pt x="934" y="213"/>
                  </a:lnTo>
                  <a:lnTo>
                    <a:pt x="927" y="227"/>
                  </a:lnTo>
                  <a:lnTo>
                    <a:pt x="927" y="242"/>
                  </a:lnTo>
                  <a:lnTo>
                    <a:pt x="918" y="246"/>
                  </a:lnTo>
                  <a:lnTo>
                    <a:pt x="911" y="242"/>
                  </a:lnTo>
                  <a:lnTo>
                    <a:pt x="902" y="251"/>
                  </a:lnTo>
                  <a:lnTo>
                    <a:pt x="878" y="251"/>
                  </a:lnTo>
                  <a:lnTo>
                    <a:pt x="878" y="265"/>
                  </a:lnTo>
                  <a:lnTo>
                    <a:pt x="895" y="271"/>
                  </a:lnTo>
                  <a:lnTo>
                    <a:pt x="887" y="275"/>
                  </a:lnTo>
                  <a:lnTo>
                    <a:pt x="871" y="271"/>
                  </a:lnTo>
                  <a:lnTo>
                    <a:pt x="862" y="279"/>
                  </a:lnTo>
                  <a:lnTo>
                    <a:pt x="853" y="285"/>
                  </a:lnTo>
                  <a:lnTo>
                    <a:pt x="838" y="285"/>
                  </a:lnTo>
                  <a:lnTo>
                    <a:pt x="830" y="294"/>
                  </a:lnTo>
                  <a:lnTo>
                    <a:pt x="822" y="299"/>
                  </a:lnTo>
                  <a:lnTo>
                    <a:pt x="822" y="304"/>
                  </a:lnTo>
                  <a:lnTo>
                    <a:pt x="830" y="324"/>
                  </a:lnTo>
                  <a:lnTo>
                    <a:pt x="839" y="338"/>
                  </a:lnTo>
                  <a:lnTo>
                    <a:pt x="797" y="338"/>
                  </a:lnTo>
                  <a:lnTo>
                    <a:pt x="684" y="337"/>
                  </a:lnTo>
                  <a:lnTo>
                    <a:pt x="660" y="341"/>
                  </a:lnTo>
                  <a:lnTo>
                    <a:pt x="627" y="346"/>
                  </a:lnTo>
                  <a:lnTo>
                    <a:pt x="627" y="350"/>
                  </a:lnTo>
                  <a:lnTo>
                    <a:pt x="643" y="360"/>
                  </a:lnTo>
                  <a:lnTo>
                    <a:pt x="643" y="366"/>
                  </a:lnTo>
                  <a:lnTo>
                    <a:pt x="636" y="366"/>
                  </a:lnTo>
                  <a:lnTo>
                    <a:pt x="627" y="370"/>
                  </a:lnTo>
                  <a:lnTo>
                    <a:pt x="620" y="370"/>
                  </a:lnTo>
                  <a:lnTo>
                    <a:pt x="620" y="380"/>
                  </a:lnTo>
                  <a:lnTo>
                    <a:pt x="612" y="384"/>
                  </a:lnTo>
                  <a:lnTo>
                    <a:pt x="596" y="384"/>
                  </a:lnTo>
                  <a:lnTo>
                    <a:pt x="603" y="389"/>
                  </a:lnTo>
                  <a:lnTo>
                    <a:pt x="596" y="389"/>
                  </a:lnTo>
                  <a:lnTo>
                    <a:pt x="587" y="384"/>
                  </a:lnTo>
                  <a:lnTo>
                    <a:pt x="578" y="384"/>
                  </a:lnTo>
                  <a:lnTo>
                    <a:pt x="571" y="389"/>
                  </a:lnTo>
                  <a:lnTo>
                    <a:pt x="563" y="389"/>
                  </a:lnTo>
                  <a:lnTo>
                    <a:pt x="563" y="379"/>
                  </a:lnTo>
                  <a:lnTo>
                    <a:pt x="555" y="379"/>
                  </a:lnTo>
                  <a:lnTo>
                    <a:pt x="555" y="384"/>
                  </a:lnTo>
                  <a:lnTo>
                    <a:pt x="531" y="383"/>
                  </a:lnTo>
                  <a:lnTo>
                    <a:pt x="522" y="383"/>
                  </a:lnTo>
                  <a:lnTo>
                    <a:pt x="522" y="393"/>
                  </a:lnTo>
                  <a:lnTo>
                    <a:pt x="514" y="393"/>
                  </a:lnTo>
                  <a:close/>
                  <a:moveTo>
                    <a:pt x="145" y="360"/>
                  </a:moveTo>
                  <a:lnTo>
                    <a:pt x="145" y="369"/>
                  </a:lnTo>
                  <a:lnTo>
                    <a:pt x="138" y="370"/>
                  </a:lnTo>
                  <a:lnTo>
                    <a:pt x="113" y="384"/>
                  </a:lnTo>
                  <a:lnTo>
                    <a:pt x="89" y="390"/>
                  </a:lnTo>
                  <a:lnTo>
                    <a:pt x="73" y="400"/>
                  </a:lnTo>
                  <a:lnTo>
                    <a:pt x="66" y="395"/>
                  </a:lnTo>
                  <a:lnTo>
                    <a:pt x="66" y="390"/>
                  </a:lnTo>
                  <a:lnTo>
                    <a:pt x="50" y="396"/>
                  </a:lnTo>
                  <a:lnTo>
                    <a:pt x="41" y="396"/>
                  </a:lnTo>
                  <a:lnTo>
                    <a:pt x="41" y="390"/>
                  </a:lnTo>
                  <a:lnTo>
                    <a:pt x="33" y="380"/>
                  </a:lnTo>
                  <a:lnTo>
                    <a:pt x="33" y="351"/>
                  </a:lnTo>
                  <a:lnTo>
                    <a:pt x="25" y="341"/>
                  </a:lnTo>
                  <a:lnTo>
                    <a:pt x="33" y="341"/>
                  </a:lnTo>
                  <a:lnTo>
                    <a:pt x="33" y="337"/>
                  </a:lnTo>
                  <a:lnTo>
                    <a:pt x="25" y="321"/>
                  </a:lnTo>
                  <a:lnTo>
                    <a:pt x="33" y="321"/>
                  </a:lnTo>
                  <a:lnTo>
                    <a:pt x="33" y="292"/>
                  </a:lnTo>
                  <a:lnTo>
                    <a:pt x="17" y="292"/>
                  </a:lnTo>
                  <a:lnTo>
                    <a:pt x="8" y="288"/>
                  </a:lnTo>
                  <a:lnTo>
                    <a:pt x="8" y="268"/>
                  </a:lnTo>
                  <a:lnTo>
                    <a:pt x="1" y="263"/>
                  </a:lnTo>
                  <a:lnTo>
                    <a:pt x="8" y="258"/>
                  </a:lnTo>
                  <a:lnTo>
                    <a:pt x="17" y="248"/>
                  </a:lnTo>
                  <a:lnTo>
                    <a:pt x="24" y="243"/>
                  </a:lnTo>
                  <a:lnTo>
                    <a:pt x="33" y="242"/>
                  </a:lnTo>
                  <a:lnTo>
                    <a:pt x="33" y="238"/>
                  </a:lnTo>
                  <a:lnTo>
                    <a:pt x="24" y="238"/>
                  </a:lnTo>
                  <a:lnTo>
                    <a:pt x="24" y="217"/>
                  </a:lnTo>
                  <a:lnTo>
                    <a:pt x="0" y="219"/>
                  </a:lnTo>
                  <a:lnTo>
                    <a:pt x="0" y="213"/>
                  </a:lnTo>
                  <a:lnTo>
                    <a:pt x="8" y="203"/>
                  </a:lnTo>
                  <a:lnTo>
                    <a:pt x="15" y="203"/>
                  </a:lnTo>
                  <a:lnTo>
                    <a:pt x="15" y="199"/>
                  </a:lnTo>
                  <a:lnTo>
                    <a:pt x="31" y="168"/>
                  </a:lnTo>
                  <a:lnTo>
                    <a:pt x="40" y="164"/>
                  </a:lnTo>
                  <a:lnTo>
                    <a:pt x="56" y="163"/>
                  </a:lnTo>
                  <a:lnTo>
                    <a:pt x="63" y="168"/>
                  </a:lnTo>
                  <a:lnTo>
                    <a:pt x="79" y="168"/>
                  </a:lnTo>
                  <a:lnTo>
                    <a:pt x="79" y="173"/>
                  </a:lnTo>
                  <a:lnTo>
                    <a:pt x="79" y="177"/>
                  </a:lnTo>
                  <a:lnTo>
                    <a:pt x="72" y="179"/>
                  </a:lnTo>
                  <a:lnTo>
                    <a:pt x="79" y="187"/>
                  </a:lnTo>
                  <a:lnTo>
                    <a:pt x="87" y="207"/>
                  </a:lnTo>
                  <a:lnTo>
                    <a:pt x="96" y="212"/>
                  </a:lnTo>
                  <a:lnTo>
                    <a:pt x="87" y="222"/>
                  </a:lnTo>
                  <a:lnTo>
                    <a:pt x="87" y="227"/>
                  </a:lnTo>
                  <a:lnTo>
                    <a:pt x="80" y="232"/>
                  </a:lnTo>
                  <a:lnTo>
                    <a:pt x="87" y="242"/>
                  </a:lnTo>
                  <a:lnTo>
                    <a:pt x="96" y="246"/>
                  </a:lnTo>
                  <a:lnTo>
                    <a:pt x="103" y="246"/>
                  </a:lnTo>
                  <a:lnTo>
                    <a:pt x="103" y="261"/>
                  </a:lnTo>
                  <a:lnTo>
                    <a:pt x="120" y="256"/>
                  </a:lnTo>
                  <a:lnTo>
                    <a:pt x="128" y="266"/>
                  </a:lnTo>
                  <a:lnTo>
                    <a:pt x="144" y="261"/>
                  </a:lnTo>
                  <a:lnTo>
                    <a:pt x="144" y="265"/>
                  </a:lnTo>
                  <a:lnTo>
                    <a:pt x="168" y="261"/>
                  </a:lnTo>
                  <a:lnTo>
                    <a:pt x="177" y="261"/>
                  </a:lnTo>
                  <a:lnTo>
                    <a:pt x="177" y="271"/>
                  </a:lnTo>
                  <a:lnTo>
                    <a:pt x="192" y="269"/>
                  </a:lnTo>
                  <a:lnTo>
                    <a:pt x="200" y="279"/>
                  </a:lnTo>
                  <a:lnTo>
                    <a:pt x="200" y="285"/>
                  </a:lnTo>
                  <a:lnTo>
                    <a:pt x="208" y="299"/>
                  </a:lnTo>
                  <a:lnTo>
                    <a:pt x="217" y="314"/>
                  </a:lnTo>
                  <a:lnTo>
                    <a:pt x="224" y="324"/>
                  </a:lnTo>
                  <a:lnTo>
                    <a:pt x="226" y="334"/>
                  </a:lnTo>
                  <a:lnTo>
                    <a:pt x="217" y="344"/>
                  </a:lnTo>
                  <a:lnTo>
                    <a:pt x="192" y="344"/>
                  </a:lnTo>
                  <a:lnTo>
                    <a:pt x="192" y="338"/>
                  </a:lnTo>
                  <a:lnTo>
                    <a:pt x="185" y="338"/>
                  </a:lnTo>
                  <a:lnTo>
                    <a:pt x="177" y="344"/>
                  </a:lnTo>
                  <a:lnTo>
                    <a:pt x="177" y="334"/>
                  </a:lnTo>
                  <a:lnTo>
                    <a:pt x="161" y="334"/>
                  </a:lnTo>
                  <a:lnTo>
                    <a:pt x="145" y="340"/>
                  </a:lnTo>
                  <a:lnTo>
                    <a:pt x="152" y="344"/>
                  </a:lnTo>
                  <a:lnTo>
                    <a:pt x="154" y="350"/>
                  </a:lnTo>
                  <a:lnTo>
                    <a:pt x="145" y="354"/>
                  </a:lnTo>
                  <a:lnTo>
                    <a:pt x="145" y="360"/>
                  </a:lnTo>
                  <a:close/>
                </a:path>
              </a:pathLst>
            </a:custGeom>
            <a:pattFill prst="pct30">
              <a:fgClr>
                <a:srgbClr val="F79B4F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4" name="Freeform 43"/>
            <p:cNvSpPr>
              <a:spLocks/>
            </p:cNvSpPr>
            <p:nvPr/>
          </p:nvSpPr>
          <p:spPr bwMode="auto">
            <a:xfrm>
              <a:off x="4699000" y="4332288"/>
              <a:ext cx="1328738" cy="847725"/>
            </a:xfrm>
            <a:custGeom>
              <a:avLst/>
              <a:gdLst>
                <a:gd name="T0" fmla="*/ 752 w 837"/>
                <a:gd name="T1" fmla="*/ 401 h 534"/>
                <a:gd name="T2" fmla="*/ 752 w 837"/>
                <a:gd name="T3" fmla="*/ 432 h 534"/>
                <a:gd name="T4" fmla="*/ 745 w 837"/>
                <a:gd name="T5" fmla="*/ 450 h 534"/>
                <a:gd name="T6" fmla="*/ 650 w 837"/>
                <a:gd name="T7" fmla="*/ 452 h 534"/>
                <a:gd name="T8" fmla="*/ 595 w 837"/>
                <a:gd name="T9" fmla="*/ 458 h 534"/>
                <a:gd name="T10" fmla="*/ 595 w 837"/>
                <a:gd name="T11" fmla="*/ 478 h 534"/>
                <a:gd name="T12" fmla="*/ 548 w 837"/>
                <a:gd name="T13" fmla="*/ 473 h 534"/>
                <a:gd name="T14" fmla="*/ 509 w 837"/>
                <a:gd name="T15" fmla="*/ 473 h 534"/>
                <a:gd name="T16" fmla="*/ 509 w 837"/>
                <a:gd name="T17" fmla="*/ 512 h 534"/>
                <a:gd name="T18" fmla="*/ 422 w 837"/>
                <a:gd name="T19" fmla="*/ 519 h 534"/>
                <a:gd name="T20" fmla="*/ 382 w 837"/>
                <a:gd name="T21" fmla="*/ 519 h 534"/>
                <a:gd name="T22" fmla="*/ 327 w 837"/>
                <a:gd name="T23" fmla="*/ 511 h 534"/>
                <a:gd name="T24" fmla="*/ 255 w 837"/>
                <a:gd name="T25" fmla="*/ 472 h 534"/>
                <a:gd name="T26" fmla="*/ 206 w 837"/>
                <a:gd name="T27" fmla="*/ 453 h 534"/>
                <a:gd name="T28" fmla="*/ 182 w 837"/>
                <a:gd name="T29" fmla="*/ 424 h 534"/>
                <a:gd name="T30" fmla="*/ 118 w 837"/>
                <a:gd name="T31" fmla="*/ 420 h 534"/>
                <a:gd name="T32" fmla="*/ 87 w 837"/>
                <a:gd name="T33" fmla="*/ 446 h 534"/>
                <a:gd name="T34" fmla="*/ 32 w 837"/>
                <a:gd name="T35" fmla="*/ 446 h 534"/>
                <a:gd name="T36" fmla="*/ 6 w 837"/>
                <a:gd name="T37" fmla="*/ 417 h 534"/>
                <a:gd name="T38" fmla="*/ 22 w 837"/>
                <a:gd name="T39" fmla="*/ 393 h 534"/>
                <a:gd name="T40" fmla="*/ 36 w 837"/>
                <a:gd name="T41" fmla="*/ 358 h 534"/>
                <a:gd name="T42" fmla="*/ 28 w 837"/>
                <a:gd name="T43" fmla="*/ 348 h 534"/>
                <a:gd name="T44" fmla="*/ 28 w 837"/>
                <a:gd name="T45" fmla="*/ 328 h 534"/>
                <a:gd name="T46" fmla="*/ 35 w 837"/>
                <a:gd name="T47" fmla="*/ 303 h 534"/>
                <a:gd name="T48" fmla="*/ 42 w 837"/>
                <a:gd name="T49" fmla="*/ 279 h 534"/>
                <a:gd name="T50" fmla="*/ 57 w 837"/>
                <a:gd name="T51" fmla="*/ 253 h 534"/>
                <a:gd name="T52" fmla="*/ 16 w 837"/>
                <a:gd name="T53" fmla="*/ 244 h 534"/>
                <a:gd name="T54" fmla="*/ 23 w 837"/>
                <a:gd name="T55" fmla="*/ 224 h 534"/>
                <a:gd name="T56" fmla="*/ 88 w 837"/>
                <a:gd name="T57" fmla="*/ 204 h 534"/>
                <a:gd name="T58" fmla="*/ 127 w 837"/>
                <a:gd name="T59" fmla="*/ 174 h 534"/>
                <a:gd name="T60" fmla="*/ 78 w 837"/>
                <a:gd name="T61" fmla="*/ 149 h 534"/>
                <a:gd name="T62" fmla="*/ 142 w 837"/>
                <a:gd name="T63" fmla="*/ 148 h 534"/>
                <a:gd name="T64" fmla="*/ 199 w 837"/>
                <a:gd name="T65" fmla="*/ 168 h 534"/>
                <a:gd name="T66" fmla="*/ 222 w 837"/>
                <a:gd name="T67" fmla="*/ 142 h 534"/>
                <a:gd name="T68" fmla="*/ 238 w 837"/>
                <a:gd name="T69" fmla="*/ 118 h 534"/>
                <a:gd name="T70" fmla="*/ 252 w 837"/>
                <a:gd name="T71" fmla="*/ 92 h 534"/>
                <a:gd name="T72" fmla="*/ 205 w 837"/>
                <a:gd name="T73" fmla="*/ 98 h 534"/>
                <a:gd name="T74" fmla="*/ 196 w 837"/>
                <a:gd name="T75" fmla="*/ 79 h 534"/>
                <a:gd name="T76" fmla="*/ 268 w 837"/>
                <a:gd name="T77" fmla="*/ 47 h 534"/>
                <a:gd name="T78" fmla="*/ 324 w 837"/>
                <a:gd name="T79" fmla="*/ 47 h 534"/>
                <a:gd name="T80" fmla="*/ 372 w 837"/>
                <a:gd name="T81" fmla="*/ 41 h 534"/>
                <a:gd name="T82" fmla="*/ 453 w 837"/>
                <a:gd name="T83" fmla="*/ 15 h 534"/>
                <a:gd name="T84" fmla="*/ 491 w 837"/>
                <a:gd name="T85" fmla="*/ 0 h 534"/>
                <a:gd name="T86" fmla="*/ 509 w 837"/>
                <a:gd name="T87" fmla="*/ 24 h 534"/>
                <a:gd name="T88" fmla="*/ 509 w 837"/>
                <a:gd name="T89" fmla="*/ 54 h 534"/>
                <a:gd name="T90" fmla="*/ 550 w 837"/>
                <a:gd name="T91" fmla="*/ 89 h 534"/>
                <a:gd name="T92" fmla="*/ 598 w 837"/>
                <a:gd name="T93" fmla="*/ 87 h 534"/>
                <a:gd name="T94" fmla="*/ 693 w 837"/>
                <a:gd name="T95" fmla="*/ 92 h 534"/>
                <a:gd name="T96" fmla="*/ 749 w 837"/>
                <a:gd name="T97" fmla="*/ 90 h 534"/>
                <a:gd name="T98" fmla="*/ 821 w 837"/>
                <a:gd name="T99" fmla="*/ 109 h 534"/>
                <a:gd name="T100" fmla="*/ 828 w 837"/>
                <a:gd name="T101" fmla="*/ 148 h 534"/>
                <a:gd name="T102" fmla="*/ 797 w 837"/>
                <a:gd name="T103" fmla="*/ 164 h 534"/>
                <a:gd name="T104" fmla="*/ 749 w 837"/>
                <a:gd name="T105" fmla="*/ 159 h 534"/>
                <a:gd name="T106" fmla="*/ 718 w 837"/>
                <a:gd name="T107" fmla="*/ 210 h 534"/>
                <a:gd name="T108" fmla="*/ 742 w 837"/>
                <a:gd name="T109" fmla="*/ 234 h 534"/>
                <a:gd name="T110" fmla="*/ 726 w 837"/>
                <a:gd name="T111" fmla="*/ 279 h 534"/>
                <a:gd name="T112" fmla="*/ 751 w 837"/>
                <a:gd name="T113" fmla="*/ 328 h 534"/>
                <a:gd name="T114" fmla="*/ 759 w 837"/>
                <a:gd name="T115" fmla="*/ 381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37" h="534">
                  <a:moveTo>
                    <a:pt x="759" y="387"/>
                  </a:moveTo>
                  <a:lnTo>
                    <a:pt x="752" y="387"/>
                  </a:lnTo>
                  <a:lnTo>
                    <a:pt x="743" y="391"/>
                  </a:lnTo>
                  <a:lnTo>
                    <a:pt x="743" y="397"/>
                  </a:lnTo>
                  <a:lnTo>
                    <a:pt x="752" y="401"/>
                  </a:lnTo>
                  <a:lnTo>
                    <a:pt x="743" y="407"/>
                  </a:lnTo>
                  <a:lnTo>
                    <a:pt x="743" y="416"/>
                  </a:lnTo>
                  <a:lnTo>
                    <a:pt x="743" y="422"/>
                  </a:lnTo>
                  <a:lnTo>
                    <a:pt x="752" y="422"/>
                  </a:lnTo>
                  <a:lnTo>
                    <a:pt x="752" y="432"/>
                  </a:lnTo>
                  <a:lnTo>
                    <a:pt x="752" y="436"/>
                  </a:lnTo>
                  <a:lnTo>
                    <a:pt x="759" y="436"/>
                  </a:lnTo>
                  <a:lnTo>
                    <a:pt x="752" y="446"/>
                  </a:lnTo>
                  <a:lnTo>
                    <a:pt x="745" y="446"/>
                  </a:lnTo>
                  <a:lnTo>
                    <a:pt x="745" y="450"/>
                  </a:lnTo>
                  <a:lnTo>
                    <a:pt x="705" y="452"/>
                  </a:lnTo>
                  <a:lnTo>
                    <a:pt x="697" y="456"/>
                  </a:lnTo>
                  <a:lnTo>
                    <a:pt x="657" y="452"/>
                  </a:lnTo>
                  <a:lnTo>
                    <a:pt x="657" y="447"/>
                  </a:lnTo>
                  <a:lnTo>
                    <a:pt x="650" y="452"/>
                  </a:lnTo>
                  <a:lnTo>
                    <a:pt x="641" y="452"/>
                  </a:lnTo>
                  <a:lnTo>
                    <a:pt x="618" y="447"/>
                  </a:lnTo>
                  <a:lnTo>
                    <a:pt x="602" y="447"/>
                  </a:lnTo>
                  <a:lnTo>
                    <a:pt x="595" y="453"/>
                  </a:lnTo>
                  <a:lnTo>
                    <a:pt x="595" y="458"/>
                  </a:lnTo>
                  <a:lnTo>
                    <a:pt x="586" y="463"/>
                  </a:lnTo>
                  <a:lnTo>
                    <a:pt x="586" y="472"/>
                  </a:lnTo>
                  <a:lnTo>
                    <a:pt x="579" y="473"/>
                  </a:lnTo>
                  <a:lnTo>
                    <a:pt x="586" y="478"/>
                  </a:lnTo>
                  <a:lnTo>
                    <a:pt x="595" y="478"/>
                  </a:lnTo>
                  <a:lnTo>
                    <a:pt x="595" y="482"/>
                  </a:lnTo>
                  <a:lnTo>
                    <a:pt x="588" y="488"/>
                  </a:lnTo>
                  <a:lnTo>
                    <a:pt x="572" y="492"/>
                  </a:lnTo>
                  <a:lnTo>
                    <a:pt x="556" y="478"/>
                  </a:lnTo>
                  <a:lnTo>
                    <a:pt x="548" y="473"/>
                  </a:lnTo>
                  <a:lnTo>
                    <a:pt x="532" y="463"/>
                  </a:lnTo>
                  <a:lnTo>
                    <a:pt x="525" y="473"/>
                  </a:lnTo>
                  <a:lnTo>
                    <a:pt x="516" y="479"/>
                  </a:lnTo>
                  <a:lnTo>
                    <a:pt x="509" y="479"/>
                  </a:lnTo>
                  <a:lnTo>
                    <a:pt x="509" y="473"/>
                  </a:lnTo>
                  <a:lnTo>
                    <a:pt x="500" y="473"/>
                  </a:lnTo>
                  <a:lnTo>
                    <a:pt x="477" y="479"/>
                  </a:lnTo>
                  <a:lnTo>
                    <a:pt x="477" y="483"/>
                  </a:lnTo>
                  <a:lnTo>
                    <a:pt x="484" y="483"/>
                  </a:lnTo>
                  <a:lnTo>
                    <a:pt x="509" y="512"/>
                  </a:lnTo>
                  <a:lnTo>
                    <a:pt x="502" y="518"/>
                  </a:lnTo>
                  <a:lnTo>
                    <a:pt x="493" y="518"/>
                  </a:lnTo>
                  <a:lnTo>
                    <a:pt x="470" y="524"/>
                  </a:lnTo>
                  <a:lnTo>
                    <a:pt x="445" y="534"/>
                  </a:lnTo>
                  <a:lnTo>
                    <a:pt x="422" y="519"/>
                  </a:lnTo>
                  <a:lnTo>
                    <a:pt x="414" y="509"/>
                  </a:lnTo>
                  <a:lnTo>
                    <a:pt x="414" y="519"/>
                  </a:lnTo>
                  <a:lnTo>
                    <a:pt x="398" y="524"/>
                  </a:lnTo>
                  <a:lnTo>
                    <a:pt x="391" y="525"/>
                  </a:lnTo>
                  <a:lnTo>
                    <a:pt x="382" y="519"/>
                  </a:lnTo>
                  <a:lnTo>
                    <a:pt x="375" y="509"/>
                  </a:lnTo>
                  <a:lnTo>
                    <a:pt x="375" y="515"/>
                  </a:lnTo>
                  <a:lnTo>
                    <a:pt x="350" y="521"/>
                  </a:lnTo>
                  <a:lnTo>
                    <a:pt x="334" y="511"/>
                  </a:lnTo>
                  <a:lnTo>
                    <a:pt x="327" y="511"/>
                  </a:lnTo>
                  <a:lnTo>
                    <a:pt x="311" y="507"/>
                  </a:lnTo>
                  <a:lnTo>
                    <a:pt x="287" y="492"/>
                  </a:lnTo>
                  <a:lnTo>
                    <a:pt x="271" y="492"/>
                  </a:lnTo>
                  <a:lnTo>
                    <a:pt x="255" y="482"/>
                  </a:lnTo>
                  <a:lnTo>
                    <a:pt x="255" y="472"/>
                  </a:lnTo>
                  <a:lnTo>
                    <a:pt x="247" y="468"/>
                  </a:lnTo>
                  <a:lnTo>
                    <a:pt x="238" y="458"/>
                  </a:lnTo>
                  <a:lnTo>
                    <a:pt x="231" y="458"/>
                  </a:lnTo>
                  <a:lnTo>
                    <a:pt x="215" y="453"/>
                  </a:lnTo>
                  <a:lnTo>
                    <a:pt x="206" y="453"/>
                  </a:lnTo>
                  <a:lnTo>
                    <a:pt x="190" y="449"/>
                  </a:lnTo>
                  <a:lnTo>
                    <a:pt x="199" y="445"/>
                  </a:lnTo>
                  <a:lnTo>
                    <a:pt x="198" y="435"/>
                  </a:lnTo>
                  <a:lnTo>
                    <a:pt x="190" y="424"/>
                  </a:lnTo>
                  <a:lnTo>
                    <a:pt x="182" y="424"/>
                  </a:lnTo>
                  <a:lnTo>
                    <a:pt x="175" y="420"/>
                  </a:lnTo>
                  <a:lnTo>
                    <a:pt x="159" y="420"/>
                  </a:lnTo>
                  <a:lnTo>
                    <a:pt x="159" y="424"/>
                  </a:lnTo>
                  <a:lnTo>
                    <a:pt x="118" y="426"/>
                  </a:lnTo>
                  <a:lnTo>
                    <a:pt x="118" y="420"/>
                  </a:lnTo>
                  <a:lnTo>
                    <a:pt x="111" y="426"/>
                  </a:lnTo>
                  <a:lnTo>
                    <a:pt x="111" y="440"/>
                  </a:lnTo>
                  <a:lnTo>
                    <a:pt x="103" y="440"/>
                  </a:lnTo>
                  <a:lnTo>
                    <a:pt x="95" y="446"/>
                  </a:lnTo>
                  <a:lnTo>
                    <a:pt x="87" y="446"/>
                  </a:lnTo>
                  <a:lnTo>
                    <a:pt x="80" y="450"/>
                  </a:lnTo>
                  <a:lnTo>
                    <a:pt x="80" y="456"/>
                  </a:lnTo>
                  <a:lnTo>
                    <a:pt x="64" y="450"/>
                  </a:lnTo>
                  <a:lnTo>
                    <a:pt x="46" y="442"/>
                  </a:lnTo>
                  <a:lnTo>
                    <a:pt x="32" y="446"/>
                  </a:lnTo>
                  <a:lnTo>
                    <a:pt x="23" y="446"/>
                  </a:lnTo>
                  <a:lnTo>
                    <a:pt x="31" y="442"/>
                  </a:lnTo>
                  <a:lnTo>
                    <a:pt x="23" y="437"/>
                  </a:lnTo>
                  <a:lnTo>
                    <a:pt x="23" y="432"/>
                  </a:lnTo>
                  <a:lnTo>
                    <a:pt x="6" y="417"/>
                  </a:lnTo>
                  <a:lnTo>
                    <a:pt x="15" y="407"/>
                  </a:lnTo>
                  <a:lnTo>
                    <a:pt x="22" y="403"/>
                  </a:lnTo>
                  <a:lnTo>
                    <a:pt x="31" y="401"/>
                  </a:lnTo>
                  <a:lnTo>
                    <a:pt x="29" y="393"/>
                  </a:lnTo>
                  <a:lnTo>
                    <a:pt x="22" y="393"/>
                  </a:lnTo>
                  <a:lnTo>
                    <a:pt x="21" y="373"/>
                  </a:lnTo>
                  <a:lnTo>
                    <a:pt x="29" y="367"/>
                  </a:lnTo>
                  <a:lnTo>
                    <a:pt x="29" y="373"/>
                  </a:lnTo>
                  <a:lnTo>
                    <a:pt x="36" y="363"/>
                  </a:lnTo>
                  <a:lnTo>
                    <a:pt x="36" y="358"/>
                  </a:lnTo>
                  <a:lnTo>
                    <a:pt x="45" y="357"/>
                  </a:lnTo>
                  <a:lnTo>
                    <a:pt x="45" y="352"/>
                  </a:lnTo>
                  <a:lnTo>
                    <a:pt x="36" y="352"/>
                  </a:lnTo>
                  <a:lnTo>
                    <a:pt x="36" y="348"/>
                  </a:lnTo>
                  <a:lnTo>
                    <a:pt x="28" y="348"/>
                  </a:lnTo>
                  <a:lnTo>
                    <a:pt x="28" y="334"/>
                  </a:lnTo>
                  <a:lnTo>
                    <a:pt x="36" y="332"/>
                  </a:lnTo>
                  <a:lnTo>
                    <a:pt x="44" y="338"/>
                  </a:lnTo>
                  <a:lnTo>
                    <a:pt x="44" y="332"/>
                  </a:lnTo>
                  <a:lnTo>
                    <a:pt x="28" y="328"/>
                  </a:lnTo>
                  <a:lnTo>
                    <a:pt x="19" y="328"/>
                  </a:lnTo>
                  <a:lnTo>
                    <a:pt x="19" y="324"/>
                  </a:lnTo>
                  <a:lnTo>
                    <a:pt x="28" y="318"/>
                  </a:lnTo>
                  <a:lnTo>
                    <a:pt x="35" y="318"/>
                  </a:lnTo>
                  <a:lnTo>
                    <a:pt x="35" y="303"/>
                  </a:lnTo>
                  <a:lnTo>
                    <a:pt x="26" y="303"/>
                  </a:lnTo>
                  <a:lnTo>
                    <a:pt x="26" y="299"/>
                  </a:lnTo>
                  <a:lnTo>
                    <a:pt x="35" y="298"/>
                  </a:lnTo>
                  <a:lnTo>
                    <a:pt x="42" y="293"/>
                  </a:lnTo>
                  <a:lnTo>
                    <a:pt x="42" y="279"/>
                  </a:lnTo>
                  <a:lnTo>
                    <a:pt x="49" y="273"/>
                  </a:lnTo>
                  <a:lnTo>
                    <a:pt x="58" y="273"/>
                  </a:lnTo>
                  <a:lnTo>
                    <a:pt x="74" y="263"/>
                  </a:lnTo>
                  <a:lnTo>
                    <a:pt x="74" y="259"/>
                  </a:lnTo>
                  <a:lnTo>
                    <a:pt x="57" y="253"/>
                  </a:lnTo>
                  <a:lnTo>
                    <a:pt x="49" y="253"/>
                  </a:lnTo>
                  <a:lnTo>
                    <a:pt x="32" y="249"/>
                  </a:lnTo>
                  <a:lnTo>
                    <a:pt x="25" y="249"/>
                  </a:lnTo>
                  <a:lnTo>
                    <a:pt x="25" y="244"/>
                  </a:lnTo>
                  <a:lnTo>
                    <a:pt x="16" y="244"/>
                  </a:lnTo>
                  <a:lnTo>
                    <a:pt x="16" y="230"/>
                  </a:lnTo>
                  <a:lnTo>
                    <a:pt x="0" y="230"/>
                  </a:lnTo>
                  <a:lnTo>
                    <a:pt x="0" y="224"/>
                  </a:lnTo>
                  <a:lnTo>
                    <a:pt x="8" y="220"/>
                  </a:lnTo>
                  <a:lnTo>
                    <a:pt x="23" y="224"/>
                  </a:lnTo>
                  <a:lnTo>
                    <a:pt x="32" y="224"/>
                  </a:lnTo>
                  <a:lnTo>
                    <a:pt x="72" y="218"/>
                  </a:lnTo>
                  <a:lnTo>
                    <a:pt x="80" y="218"/>
                  </a:lnTo>
                  <a:lnTo>
                    <a:pt x="80" y="204"/>
                  </a:lnTo>
                  <a:lnTo>
                    <a:pt x="88" y="204"/>
                  </a:lnTo>
                  <a:lnTo>
                    <a:pt x="104" y="198"/>
                  </a:lnTo>
                  <a:lnTo>
                    <a:pt x="95" y="194"/>
                  </a:lnTo>
                  <a:lnTo>
                    <a:pt x="111" y="194"/>
                  </a:lnTo>
                  <a:lnTo>
                    <a:pt x="120" y="188"/>
                  </a:lnTo>
                  <a:lnTo>
                    <a:pt x="127" y="174"/>
                  </a:lnTo>
                  <a:lnTo>
                    <a:pt x="127" y="168"/>
                  </a:lnTo>
                  <a:lnTo>
                    <a:pt x="118" y="168"/>
                  </a:lnTo>
                  <a:lnTo>
                    <a:pt x="94" y="159"/>
                  </a:lnTo>
                  <a:lnTo>
                    <a:pt x="94" y="154"/>
                  </a:lnTo>
                  <a:lnTo>
                    <a:pt x="78" y="149"/>
                  </a:lnTo>
                  <a:lnTo>
                    <a:pt x="77" y="139"/>
                  </a:lnTo>
                  <a:lnTo>
                    <a:pt x="85" y="135"/>
                  </a:lnTo>
                  <a:lnTo>
                    <a:pt x="133" y="134"/>
                  </a:lnTo>
                  <a:lnTo>
                    <a:pt x="142" y="138"/>
                  </a:lnTo>
                  <a:lnTo>
                    <a:pt x="142" y="148"/>
                  </a:lnTo>
                  <a:lnTo>
                    <a:pt x="150" y="158"/>
                  </a:lnTo>
                  <a:lnTo>
                    <a:pt x="159" y="162"/>
                  </a:lnTo>
                  <a:lnTo>
                    <a:pt x="166" y="162"/>
                  </a:lnTo>
                  <a:lnTo>
                    <a:pt x="183" y="172"/>
                  </a:lnTo>
                  <a:lnTo>
                    <a:pt x="199" y="168"/>
                  </a:lnTo>
                  <a:lnTo>
                    <a:pt x="199" y="162"/>
                  </a:lnTo>
                  <a:lnTo>
                    <a:pt x="206" y="142"/>
                  </a:lnTo>
                  <a:lnTo>
                    <a:pt x="214" y="138"/>
                  </a:lnTo>
                  <a:lnTo>
                    <a:pt x="215" y="142"/>
                  </a:lnTo>
                  <a:lnTo>
                    <a:pt x="222" y="142"/>
                  </a:lnTo>
                  <a:lnTo>
                    <a:pt x="222" y="148"/>
                  </a:lnTo>
                  <a:lnTo>
                    <a:pt x="231" y="146"/>
                  </a:lnTo>
                  <a:lnTo>
                    <a:pt x="231" y="138"/>
                  </a:lnTo>
                  <a:lnTo>
                    <a:pt x="238" y="122"/>
                  </a:lnTo>
                  <a:lnTo>
                    <a:pt x="238" y="118"/>
                  </a:lnTo>
                  <a:lnTo>
                    <a:pt x="245" y="118"/>
                  </a:lnTo>
                  <a:lnTo>
                    <a:pt x="254" y="112"/>
                  </a:lnTo>
                  <a:lnTo>
                    <a:pt x="245" y="112"/>
                  </a:lnTo>
                  <a:lnTo>
                    <a:pt x="245" y="98"/>
                  </a:lnTo>
                  <a:lnTo>
                    <a:pt x="252" y="92"/>
                  </a:lnTo>
                  <a:lnTo>
                    <a:pt x="229" y="93"/>
                  </a:lnTo>
                  <a:lnTo>
                    <a:pt x="228" y="83"/>
                  </a:lnTo>
                  <a:lnTo>
                    <a:pt x="212" y="87"/>
                  </a:lnTo>
                  <a:lnTo>
                    <a:pt x="214" y="98"/>
                  </a:lnTo>
                  <a:lnTo>
                    <a:pt x="205" y="98"/>
                  </a:lnTo>
                  <a:lnTo>
                    <a:pt x="205" y="89"/>
                  </a:lnTo>
                  <a:lnTo>
                    <a:pt x="189" y="89"/>
                  </a:lnTo>
                  <a:lnTo>
                    <a:pt x="188" y="83"/>
                  </a:lnTo>
                  <a:lnTo>
                    <a:pt x="196" y="83"/>
                  </a:lnTo>
                  <a:lnTo>
                    <a:pt x="196" y="79"/>
                  </a:lnTo>
                  <a:lnTo>
                    <a:pt x="203" y="73"/>
                  </a:lnTo>
                  <a:lnTo>
                    <a:pt x="212" y="73"/>
                  </a:lnTo>
                  <a:lnTo>
                    <a:pt x="212" y="63"/>
                  </a:lnTo>
                  <a:lnTo>
                    <a:pt x="235" y="59"/>
                  </a:lnTo>
                  <a:lnTo>
                    <a:pt x="268" y="47"/>
                  </a:lnTo>
                  <a:lnTo>
                    <a:pt x="260" y="47"/>
                  </a:lnTo>
                  <a:lnTo>
                    <a:pt x="260" y="43"/>
                  </a:lnTo>
                  <a:lnTo>
                    <a:pt x="300" y="43"/>
                  </a:lnTo>
                  <a:lnTo>
                    <a:pt x="324" y="37"/>
                  </a:lnTo>
                  <a:lnTo>
                    <a:pt x="324" y="47"/>
                  </a:lnTo>
                  <a:lnTo>
                    <a:pt x="340" y="47"/>
                  </a:lnTo>
                  <a:lnTo>
                    <a:pt x="356" y="51"/>
                  </a:lnTo>
                  <a:lnTo>
                    <a:pt x="365" y="46"/>
                  </a:lnTo>
                  <a:lnTo>
                    <a:pt x="365" y="41"/>
                  </a:lnTo>
                  <a:lnTo>
                    <a:pt x="372" y="41"/>
                  </a:lnTo>
                  <a:lnTo>
                    <a:pt x="372" y="37"/>
                  </a:lnTo>
                  <a:lnTo>
                    <a:pt x="381" y="36"/>
                  </a:lnTo>
                  <a:lnTo>
                    <a:pt x="379" y="21"/>
                  </a:lnTo>
                  <a:lnTo>
                    <a:pt x="428" y="21"/>
                  </a:lnTo>
                  <a:lnTo>
                    <a:pt x="453" y="15"/>
                  </a:lnTo>
                  <a:lnTo>
                    <a:pt x="451" y="5"/>
                  </a:lnTo>
                  <a:lnTo>
                    <a:pt x="476" y="5"/>
                  </a:lnTo>
                  <a:lnTo>
                    <a:pt x="476" y="10"/>
                  </a:lnTo>
                  <a:lnTo>
                    <a:pt x="484" y="10"/>
                  </a:lnTo>
                  <a:lnTo>
                    <a:pt x="491" y="0"/>
                  </a:lnTo>
                  <a:lnTo>
                    <a:pt x="500" y="5"/>
                  </a:lnTo>
                  <a:lnTo>
                    <a:pt x="484" y="15"/>
                  </a:lnTo>
                  <a:lnTo>
                    <a:pt x="484" y="20"/>
                  </a:lnTo>
                  <a:lnTo>
                    <a:pt x="500" y="20"/>
                  </a:lnTo>
                  <a:lnTo>
                    <a:pt x="509" y="24"/>
                  </a:lnTo>
                  <a:lnTo>
                    <a:pt x="516" y="24"/>
                  </a:lnTo>
                  <a:lnTo>
                    <a:pt x="525" y="20"/>
                  </a:lnTo>
                  <a:lnTo>
                    <a:pt x="532" y="20"/>
                  </a:lnTo>
                  <a:lnTo>
                    <a:pt x="525" y="44"/>
                  </a:lnTo>
                  <a:lnTo>
                    <a:pt x="509" y="54"/>
                  </a:lnTo>
                  <a:lnTo>
                    <a:pt x="493" y="54"/>
                  </a:lnTo>
                  <a:lnTo>
                    <a:pt x="494" y="79"/>
                  </a:lnTo>
                  <a:lnTo>
                    <a:pt x="486" y="85"/>
                  </a:lnTo>
                  <a:lnTo>
                    <a:pt x="486" y="89"/>
                  </a:lnTo>
                  <a:lnTo>
                    <a:pt x="550" y="89"/>
                  </a:lnTo>
                  <a:lnTo>
                    <a:pt x="558" y="93"/>
                  </a:lnTo>
                  <a:lnTo>
                    <a:pt x="574" y="98"/>
                  </a:lnTo>
                  <a:lnTo>
                    <a:pt x="589" y="98"/>
                  </a:lnTo>
                  <a:lnTo>
                    <a:pt x="589" y="93"/>
                  </a:lnTo>
                  <a:lnTo>
                    <a:pt x="598" y="87"/>
                  </a:lnTo>
                  <a:lnTo>
                    <a:pt x="638" y="87"/>
                  </a:lnTo>
                  <a:lnTo>
                    <a:pt x="654" y="82"/>
                  </a:lnTo>
                  <a:lnTo>
                    <a:pt x="677" y="82"/>
                  </a:lnTo>
                  <a:lnTo>
                    <a:pt x="686" y="92"/>
                  </a:lnTo>
                  <a:lnTo>
                    <a:pt x="693" y="92"/>
                  </a:lnTo>
                  <a:lnTo>
                    <a:pt x="693" y="96"/>
                  </a:lnTo>
                  <a:lnTo>
                    <a:pt x="702" y="96"/>
                  </a:lnTo>
                  <a:lnTo>
                    <a:pt x="725" y="80"/>
                  </a:lnTo>
                  <a:lnTo>
                    <a:pt x="733" y="80"/>
                  </a:lnTo>
                  <a:lnTo>
                    <a:pt x="749" y="90"/>
                  </a:lnTo>
                  <a:lnTo>
                    <a:pt x="756" y="90"/>
                  </a:lnTo>
                  <a:lnTo>
                    <a:pt x="781" y="105"/>
                  </a:lnTo>
                  <a:lnTo>
                    <a:pt x="788" y="105"/>
                  </a:lnTo>
                  <a:lnTo>
                    <a:pt x="797" y="109"/>
                  </a:lnTo>
                  <a:lnTo>
                    <a:pt x="821" y="109"/>
                  </a:lnTo>
                  <a:lnTo>
                    <a:pt x="821" y="123"/>
                  </a:lnTo>
                  <a:lnTo>
                    <a:pt x="828" y="129"/>
                  </a:lnTo>
                  <a:lnTo>
                    <a:pt x="837" y="144"/>
                  </a:lnTo>
                  <a:lnTo>
                    <a:pt x="828" y="144"/>
                  </a:lnTo>
                  <a:lnTo>
                    <a:pt x="828" y="148"/>
                  </a:lnTo>
                  <a:lnTo>
                    <a:pt x="828" y="164"/>
                  </a:lnTo>
                  <a:lnTo>
                    <a:pt x="821" y="164"/>
                  </a:lnTo>
                  <a:lnTo>
                    <a:pt x="821" y="158"/>
                  </a:lnTo>
                  <a:lnTo>
                    <a:pt x="813" y="158"/>
                  </a:lnTo>
                  <a:lnTo>
                    <a:pt x="797" y="164"/>
                  </a:lnTo>
                  <a:lnTo>
                    <a:pt x="797" y="159"/>
                  </a:lnTo>
                  <a:lnTo>
                    <a:pt x="781" y="159"/>
                  </a:lnTo>
                  <a:lnTo>
                    <a:pt x="774" y="154"/>
                  </a:lnTo>
                  <a:lnTo>
                    <a:pt x="758" y="155"/>
                  </a:lnTo>
                  <a:lnTo>
                    <a:pt x="749" y="159"/>
                  </a:lnTo>
                  <a:lnTo>
                    <a:pt x="733" y="190"/>
                  </a:lnTo>
                  <a:lnTo>
                    <a:pt x="733" y="194"/>
                  </a:lnTo>
                  <a:lnTo>
                    <a:pt x="726" y="194"/>
                  </a:lnTo>
                  <a:lnTo>
                    <a:pt x="718" y="204"/>
                  </a:lnTo>
                  <a:lnTo>
                    <a:pt x="718" y="210"/>
                  </a:lnTo>
                  <a:lnTo>
                    <a:pt x="742" y="208"/>
                  </a:lnTo>
                  <a:lnTo>
                    <a:pt x="742" y="229"/>
                  </a:lnTo>
                  <a:lnTo>
                    <a:pt x="751" y="229"/>
                  </a:lnTo>
                  <a:lnTo>
                    <a:pt x="751" y="233"/>
                  </a:lnTo>
                  <a:lnTo>
                    <a:pt x="742" y="234"/>
                  </a:lnTo>
                  <a:lnTo>
                    <a:pt x="735" y="239"/>
                  </a:lnTo>
                  <a:lnTo>
                    <a:pt x="726" y="249"/>
                  </a:lnTo>
                  <a:lnTo>
                    <a:pt x="719" y="254"/>
                  </a:lnTo>
                  <a:lnTo>
                    <a:pt x="726" y="259"/>
                  </a:lnTo>
                  <a:lnTo>
                    <a:pt x="726" y="279"/>
                  </a:lnTo>
                  <a:lnTo>
                    <a:pt x="735" y="283"/>
                  </a:lnTo>
                  <a:lnTo>
                    <a:pt x="751" y="283"/>
                  </a:lnTo>
                  <a:lnTo>
                    <a:pt x="751" y="312"/>
                  </a:lnTo>
                  <a:lnTo>
                    <a:pt x="743" y="312"/>
                  </a:lnTo>
                  <a:lnTo>
                    <a:pt x="751" y="328"/>
                  </a:lnTo>
                  <a:lnTo>
                    <a:pt x="751" y="332"/>
                  </a:lnTo>
                  <a:lnTo>
                    <a:pt x="743" y="332"/>
                  </a:lnTo>
                  <a:lnTo>
                    <a:pt x="751" y="342"/>
                  </a:lnTo>
                  <a:lnTo>
                    <a:pt x="751" y="371"/>
                  </a:lnTo>
                  <a:lnTo>
                    <a:pt x="759" y="381"/>
                  </a:lnTo>
                  <a:lnTo>
                    <a:pt x="759" y="387"/>
                  </a:lnTo>
                  <a:close/>
                </a:path>
              </a:pathLst>
            </a:custGeom>
            <a:solidFill>
              <a:srgbClr val="FFDA65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5" name="Freeform 44"/>
            <p:cNvSpPr>
              <a:spLocks/>
            </p:cNvSpPr>
            <p:nvPr/>
          </p:nvSpPr>
          <p:spPr bwMode="auto">
            <a:xfrm>
              <a:off x="3698875" y="4389438"/>
              <a:ext cx="1117600" cy="749300"/>
            </a:xfrm>
            <a:custGeom>
              <a:avLst/>
              <a:gdLst>
                <a:gd name="T0" fmla="*/ 161 w 704"/>
                <a:gd name="T1" fmla="*/ 458 h 472"/>
                <a:gd name="T2" fmla="*/ 159 w 704"/>
                <a:gd name="T3" fmla="*/ 437 h 472"/>
                <a:gd name="T4" fmla="*/ 159 w 704"/>
                <a:gd name="T5" fmla="*/ 423 h 472"/>
                <a:gd name="T6" fmla="*/ 158 w 704"/>
                <a:gd name="T7" fmla="*/ 403 h 472"/>
                <a:gd name="T8" fmla="*/ 119 w 704"/>
                <a:gd name="T9" fmla="*/ 399 h 472"/>
                <a:gd name="T10" fmla="*/ 86 w 704"/>
                <a:gd name="T11" fmla="*/ 400 h 472"/>
                <a:gd name="T12" fmla="*/ 47 w 704"/>
                <a:gd name="T13" fmla="*/ 400 h 472"/>
                <a:gd name="T14" fmla="*/ 30 w 704"/>
                <a:gd name="T15" fmla="*/ 386 h 472"/>
                <a:gd name="T16" fmla="*/ 53 w 704"/>
                <a:gd name="T17" fmla="*/ 370 h 472"/>
                <a:gd name="T18" fmla="*/ 44 w 704"/>
                <a:gd name="T19" fmla="*/ 351 h 472"/>
                <a:gd name="T20" fmla="*/ 36 w 704"/>
                <a:gd name="T21" fmla="*/ 321 h 472"/>
                <a:gd name="T22" fmla="*/ 27 w 704"/>
                <a:gd name="T23" fmla="*/ 306 h 472"/>
                <a:gd name="T24" fmla="*/ 49 w 704"/>
                <a:gd name="T25" fmla="*/ 266 h 472"/>
                <a:gd name="T26" fmla="*/ 0 w 704"/>
                <a:gd name="T27" fmla="*/ 233 h 472"/>
                <a:gd name="T28" fmla="*/ 30 w 704"/>
                <a:gd name="T29" fmla="*/ 208 h 472"/>
                <a:gd name="T30" fmla="*/ 28 w 704"/>
                <a:gd name="T31" fmla="*/ 178 h 472"/>
                <a:gd name="T32" fmla="*/ 18 w 704"/>
                <a:gd name="T33" fmla="*/ 139 h 472"/>
                <a:gd name="T34" fmla="*/ 17 w 704"/>
                <a:gd name="T35" fmla="*/ 109 h 472"/>
                <a:gd name="T36" fmla="*/ 50 w 704"/>
                <a:gd name="T37" fmla="*/ 109 h 472"/>
                <a:gd name="T38" fmla="*/ 121 w 704"/>
                <a:gd name="T39" fmla="*/ 93 h 472"/>
                <a:gd name="T40" fmla="*/ 168 w 704"/>
                <a:gd name="T41" fmla="*/ 73 h 472"/>
                <a:gd name="T42" fmla="*/ 208 w 704"/>
                <a:gd name="T43" fmla="*/ 76 h 472"/>
                <a:gd name="T44" fmla="*/ 247 w 704"/>
                <a:gd name="T45" fmla="*/ 66 h 472"/>
                <a:gd name="T46" fmla="*/ 272 w 704"/>
                <a:gd name="T47" fmla="*/ 70 h 472"/>
                <a:gd name="T48" fmla="*/ 295 w 704"/>
                <a:gd name="T49" fmla="*/ 50 h 472"/>
                <a:gd name="T50" fmla="*/ 311 w 704"/>
                <a:gd name="T51" fmla="*/ 31 h 472"/>
                <a:gd name="T52" fmla="*/ 374 w 704"/>
                <a:gd name="T53" fmla="*/ 15 h 472"/>
                <a:gd name="T54" fmla="*/ 423 w 704"/>
                <a:gd name="T55" fmla="*/ 14 h 472"/>
                <a:gd name="T56" fmla="*/ 423 w 704"/>
                <a:gd name="T57" fmla="*/ 34 h 472"/>
                <a:gd name="T58" fmla="*/ 456 w 704"/>
                <a:gd name="T59" fmla="*/ 49 h 472"/>
                <a:gd name="T60" fmla="*/ 466 w 704"/>
                <a:gd name="T61" fmla="*/ 92 h 472"/>
                <a:gd name="T62" fmla="*/ 466 w 704"/>
                <a:gd name="T63" fmla="*/ 102 h 472"/>
                <a:gd name="T64" fmla="*/ 452 w 704"/>
                <a:gd name="T65" fmla="*/ 142 h 472"/>
                <a:gd name="T66" fmla="*/ 483 w 704"/>
                <a:gd name="T67" fmla="*/ 151 h 472"/>
                <a:gd name="T68" fmla="*/ 540 w 704"/>
                <a:gd name="T69" fmla="*/ 145 h 472"/>
                <a:gd name="T70" fmla="*/ 589 w 704"/>
                <a:gd name="T71" fmla="*/ 170 h 472"/>
                <a:gd name="T72" fmla="*/ 622 w 704"/>
                <a:gd name="T73" fmla="*/ 184 h 472"/>
                <a:gd name="T74" fmla="*/ 646 w 704"/>
                <a:gd name="T75" fmla="*/ 208 h 472"/>
                <a:gd name="T76" fmla="*/ 679 w 704"/>
                <a:gd name="T77" fmla="*/ 217 h 472"/>
                <a:gd name="T78" fmla="*/ 688 w 704"/>
                <a:gd name="T79" fmla="*/ 237 h 472"/>
                <a:gd name="T80" fmla="*/ 665 w 704"/>
                <a:gd name="T81" fmla="*/ 262 h 472"/>
                <a:gd name="T82" fmla="*/ 665 w 704"/>
                <a:gd name="T83" fmla="*/ 282 h 472"/>
                <a:gd name="T84" fmla="*/ 658 w 704"/>
                <a:gd name="T85" fmla="*/ 292 h 472"/>
                <a:gd name="T86" fmla="*/ 658 w 704"/>
                <a:gd name="T87" fmla="*/ 298 h 472"/>
                <a:gd name="T88" fmla="*/ 675 w 704"/>
                <a:gd name="T89" fmla="*/ 316 h 472"/>
                <a:gd name="T90" fmla="*/ 659 w 704"/>
                <a:gd name="T91" fmla="*/ 337 h 472"/>
                <a:gd name="T92" fmla="*/ 659 w 704"/>
                <a:gd name="T93" fmla="*/ 357 h 472"/>
                <a:gd name="T94" fmla="*/ 636 w 704"/>
                <a:gd name="T95" fmla="*/ 381 h 472"/>
                <a:gd name="T96" fmla="*/ 653 w 704"/>
                <a:gd name="T97" fmla="*/ 410 h 472"/>
                <a:gd name="T98" fmla="*/ 629 w 704"/>
                <a:gd name="T99" fmla="*/ 381 h 472"/>
                <a:gd name="T100" fmla="*/ 545 w 704"/>
                <a:gd name="T101" fmla="*/ 303 h 472"/>
                <a:gd name="T102" fmla="*/ 514 w 704"/>
                <a:gd name="T103" fmla="*/ 309 h 472"/>
                <a:gd name="T104" fmla="*/ 514 w 704"/>
                <a:gd name="T105" fmla="*/ 334 h 472"/>
                <a:gd name="T106" fmla="*/ 491 w 704"/>
                <a:gd name="T107" fmla="*/ 339 h 472"/>
                <a:gd name="T108" fmla="*/ 443 w 704"/>
                <a:gd name="T109" fmla="*/ 345 h 472"/>
                <a:gd name="T110" fmla="*/ 427 w 704"/>
                <a:gd name="T111" fmla="*/ 365 h 472"/>
                <a:gd name="T112" fmla="*/ 341 w 704"/>
                <a:gd name="T113" fmla="*/ 391 h 472"/>
                <a:gd name="T114" fmla="*/ 309 w 704"/>
                <a:gd name="T115" fmla="*/ 391 h 472"/>
                <a:gd name="T116" fmla="*/ 262 w 704"/>
                <a:gd name="T117" fmla="*/ 397 h 472"/>
                <a:gd name="T118" fmla="*/ 246 w 704"/>
                <a:gd name="T119" fmla="*/ 411 h 472"/>
                <a:gd name="T120" fmla="*/ 263 w 704"/>
                <a:gd name="T121" fmla="*/ 450 h 472"/>
                <a:gd name="T122" fmla="*/ 208 w 704"/>
                <a:gd name="T123" fmla="*/ 466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4" h="472">
                  <a:moveTo>
                    <a:pt x="208" y="466"/>
                  </a:moveTo>
                  <a:lnTo>
                    <a:pt x="193" y="466"/>
                  </a:lnTo>
                  <a:lnTo>
                    <a:pt x="185" y="472"/>
                  </a:lnTo>
                  <a:lnTo>
                    <a:pt x="161" y="458"/>
                  </a:lnTo>
                  <a:lnTo>
                    <a:pt x="161" y="443"/>
                  </a:lnTo>
                  <a:lnTo>
                    <a:pt x="168" y="443"/>
                  </a:lnTo>
                  <a:lnTo>
                    <a:pt x="168" y="437"/>
                  </a:lnTo>
                  <a:lnTo>
                    <a:pt x="159" y="437"/>
                  </a:lnTo>
                  <a:lnTo>
                    <a:pt x="144" y="433"/>
                  </a:lnTo>
                  <a:lnTo>
                    <a:pt x="152" y="433"/>
                  </a:lnTo>
                  <a:lnTo>
                    <a:pt x="159" y="427"/>
                  </a:lnTo>
                  <a:lnTo>
                    <a:pt x="159" y="423"/>
                  </a:lnTo>
                  <a:lnTo>
                    <a:pt x="175" y="423"/>
                  </a:lnTo>
                  <a:lnTo>
                    <a:pt x="175" y="417"/>
                  </a:lnTo>
                  <a:lnTo>
                    <a:pt x="158" y="409"/>
                  </a:lnTo>
                  <a:lnTo>
                    <a:pt x="158" y="403"/>
                  </a:lnTo>
                  <a:lnTo>
                    <a:pt x="167" y="403"/>
                  </a:lnTo>
                  <a:lnTo>
                    <a:pt x="149" y="394"/>
                  </a:lnTo>
                  <a:lnTo>
                    <a:pt x="134" y="394"/>
                  </a:lnTo>
                  <a:lnTo>
                    <a:pt x="119" y="399"/>
                  </a:lnTo>
                  <a:lnTo>
                    <a:pt x="118" y="394"/>
                  </a:lnTo>
                  <a:lnTo>
                    <a:pt x="102" y="394"/>
                  </a:lnTo>
                  <a:lnTo>
                    <a:pt x="102" y="399"/>
                  </a:lnTo>
                  <a:lnTo>
                    <a:pt x="86" y="400"/>
                  </a:lnTo>
                  <a:lnTo>
                    <a:pt x="72" y="414"/>
                  </a:lnTo>
                  <a:lnTo>
                    <a:pt x="56" y="410"/>
                  </a:lnTo>
                  <a:lnTo>
                    <a:pt x="47" y="410"/>
                  </a:lnTo>
                  <a:lnTo>
                    <a:pt x="47" y="400"/>
                  </a:lnTo>
                  <a:lnTo>
                    <a:pt x="39" y="396"/>
                  </a:lnTo>
                  <a:lnTo>
                    <a:pt x="39" y="390"/>
                  </a:lnTo>
                  <a:lnTo>
                    <a:pt x="30" y="390"/>
                  </a:lnTo>
                  <a:lnTo>
                    <a:pt x="30" y="386"/>
                  </a:lnTo>
                  <a:lnTo>
                    <a:pt x="39" y="386"/>
                  </a:lnTo>
                  <a:lnTo>
                    <a:pt x="37" y="375"/>
                  </a:lnTo>
                  <a:lnTo>
                    <a:pt x="46" y="370"/>
                  </a:lnTo>
                  <a:lnTo>
                    <a:pt x="53" y="370"/>
                  </a:lnTo>
                  <a:lnTo>
                    <a:pt x="62" y="365"/>
                  </a:lnTo>
                  <a:lnTo>
                    <a:pt x="46" y="365"/>
                  </a:lnTo>
                  <a:lnTo>
                    <a:pt x="37" y="361"/>
                  </a:lnTo>
                  <a:lnTo>
                    <a:pt x="44" y="351"/>
                  </a:lnTo>
                  <a:lnTo>
                    <a:pt x="60" y="351"/>
                  </a:lnTo>
                  <a:lnTo>
                    <a:pt x="51" y="335"/>
                  </a:lnTo>
                  <a:lnTo>
                    <a:pt x="51" y="327"/>
                  </a:lnTo>
                  <a:lnTo>
                    <a:pt x="36" y="321"/>
                  </a:lnTo>
                  <a:lnTo>
                    <a:pt x="27" y="316"/>
                  </a:lnTo>
                  <a:lnTo>
                    <a:pt x="27" y="312"/>
                  </a:lnTo>
                  <a:lnTo>
                    <a:pt x="34" y="306"/>
                  </a:lnTo>
                  <a:lnTo>
                    <a:pt x="27" y="306"/>
                  </a:lnTo>
                  <a:lnTo>
                    <a:pt x="26" y="282"/>
                  </a:lnTo>
                  <a:lnTo>
                    <a:pt x="33" y="278"/>
                  </a:lnTo>
                  <a:lnTo>
                    <a:pt x="49" y="272"/>
                  </a:lnTo>
                  <a:lnTo>
                    <a:pt x="49" y="266"/>
                  </a:lnTo>
                  <a:lnTo>
                    <a:pt x="31" y="247"/>
                  </a:lnTo>
                  <a:lnTo>
                    <a:pt x="15" y="243"/>
                  </a:lnTo>
                  <a:lnTo>
                    <a:pt x="0" y="243"/>
                  </a:lnTo>
                  <a:lnTo>
                    <a:pt x="0" y="233"/>
                  </a:lnTo>
                  <a:lnTo>
                    <a:pt x="15" y="233"/>
                  </a:lnTo>
                  <a:lnTo>
                    <a:pt x="14" y="213"/>
                  </a:lnTo>
                  <a:lnTo>
                    <a:pt x="21" y="208"/>
                  </a:lnTo>
                  <a:lnTo>
                    <a:pt x="30" y="208"/>
                  </a:lnTo>
                  <a:lnTo>
                    <a:pt x="37" y="203"/>
                  </a:lnTo>
                  <a:lnTo>
                    <a:pt x="44" y="188"/>
                  </a:lnTo>
                  <a:lnTo>
                    <a:pt x="28" y="182"/>
                  </a:lnTo>
                  <a:lnTo>
                    <a:pt x="28" y="178"/>
                  </a:lnTo>
                  <a:lnTo>
                    <a:pt x="37" y="178"/>
                  </a:lnTo>
                  <a:lnTo>
                    <a:pt x="53" y="172"/>
                  </a:lnTo>
                  <a:lnTo>
                    <a:pt x="20" y="149"/>
                  </a:lnTo>
                  <a:lnTo>
                    <a:pt x="18" y="139"/>
                  </a:lnTo>
                  <a:lnTo>
                    <a:pt x="10" y="134"/>
                  </a:lnTo>
                  <a:lnTo>
                    <a:pt x="3" y="125"/>
                  </a:lnTo>
                  <a:lnTo>
                    <a:pt x="1" y="119"/>
                  </a:lnTo>
                  <a:lnTo>
                    <a:pt x="17" y="109"/>
                  </a:lnTo>
                  <a:lnTo>
                    <a:pt x="17" y="115"/>
                  </a:lnTo>
                  <a:lnTo>
                    <a:pt x="26" y="113"/>
                  </a:lnTo>
                  <a:lnTo>
                    <a:pt x="34" y="119"/>
                  </a:lnTo>
                  <a:lnTo>
                    <a:pt x="50" y="109"/>
                  </a:lnTo>
                  <a:lnTo>
                    <a:pt x="66" y="109"/>
                  </a:lnTo>
                  <a:lnTo>
                    <a:pt x="82" y="103"/>
                  </a:lnTo>
                  <a:lnTo>
                    <a:pt x="89" y="93"/>
                  </a:lnTo>
                  <a:lnTo>
                    <a:pt x="121" y="93"/>
                  </a:lnTo>
                  <a:lnTo>
                    <a:pt x="112" y="87"/>
                  </a:lnTo>
                  <a:lnTo>
                    <a:pt x="144" y="77"/>
                  </a:lnTo>
                  <a:lnTo>
                    <a:pt x="168" y="77"/>
                  </a:lnTo>
                  <a:lnTo>
                    <a:pt x="168" y="73"/>
                  </a:lnTo>
                  <a:lnTo>
                    <a:pt x="175" y="67"/>
                  </a:lnTo>
                  <a:lnTo>
                    <a:pt x="184" y="72"/>
                  </a:lnTo>
                  <a:lnTo>
                    <a:pt x="200" y="72"/>
                  </a:lnTo>
                  <a:lnTo>
                    <a:pt x="208" y="76"/>
                  </a:lnTo>
                  <a:lnTo>
                    <a:pt x="224" y="76"/>
                  </a:lnTo>
                  <a:lnTo>
                    <a:pt x="224" y="82"/>
                  </a:lnTo>
                  <a:lnTo>
                    <a:pt x="240" y="76"/>
                  </a:lnTo>
                  <a:lnTo>
                    <a:pt x="247" y="66"/>
                  </a:lnTo>
                  <a:lnTo>
                    <a:pt x="247" y="62"/>
                  </a:lnTo>
                  <a:lnTo>
                    <a:pt x="263" y="56"/>
                  </a:lnTo>
                  <a:lnTo>
                    <a:pt x="265" y="66"/>
                  </a:lnTo>
                  <a:lnTo>
                    <a:pt x="272" y="70"/>
                  </a:lnTo>
                  <a:lnTo>
                    <a:pt x="280" y="70"/>
                  </a:lnTo>
                  <a:lnTo>
                    <a:pt x="288" y="60"/>
                  </a:lnTo>
                  <a:lnTo>
                    <a:pt x="288" y="56"/>
                  </a:lnTo>
                  <a:lnTo>
                    <a:pt x="295" y="50"/>
                  </a:lnTo>
                  <a:lnTo>
                    <a:pt x="303" y="40"/>
                  </a:lnTo>
                  <a:lnTo>
                    <a:pt x="319" y="40"/>
                  </a:lnTo>
                  <a:lnTo>
                    <a:pt x="311" y="36"/>
                  </a:lnTo>
                  <a:lnTo>
                    <a:pt x="311" y="31"/>
                  </a:lnTo>
                  <a:lnTo>
                    <a:pt x="342" y="30"/>
                  </a:lnTo>
                  <a:lnTo>
                    <a:pt x="367" y="20"/>
                  </a:lnTo>
                  <a:lnTo>
                    <a:pt x="374" y="20"/>
                  </a:lnTo>
                  <a:lnTo>
                    <a:pt x="374" y="15"/>
                  </a:lnTo>
                  <a:lnTo>
                    <a:pt x="390" y="0"/>
                  </a:lnTo>
                  <a:lnTo>
                    <a:pt x="399" y="4"/>
                  </a:lnTo>
                  <a:lnTo>
                    <a:pt x="414" y="10"/>
                  </a:lnTo>
                  <a:lnTo>
                    <a:pt x="423" y="14"/>
                  </a:lnTo>
                  <a:lnTo>
                    <a:pt x="414" y="14"/>
                  </a:lnTo>
                  <a:lnTo>
                    <a:pt x="414" y="20"/>
                  </a:lnTo>
                  <a:lnTo>
                    <a:pt x="407" y="24"/>
                  </a:lnTo>
                  <a:lnTo>
                    <a:pt x="423" y="34"/>
                  </a:lnTo>
                  <a:lnTo>
                    <a:pt x="432" y="34"/>
                  </a:lnTo>
                  <a:lnTo>
                    <a:pt x="439" y="38"/>
                  </a:lnTo>
                  <a:lnTo>
                    <a:pt x="447" y="38"/>
                  </a:lnTo>
                  <a:lnTo>
                    <a:pt x="456" y="49"/>
                  </a:lnTo>
                  <a:lnTo>
                    <a:pt x="465" y="67"/>
                  </a:lnTo>
                  <a:lnTo>
                    <a:pt x="465" y="77"/>
                  </a:lnTo>
                  <a:lnTo>
                    <a:pt x="481" y="82"/>
                  </a:lnTo>
                  <a:lnTo>
                    <a:pt x="466" y="92"/>
                  </a:lnTo>
                  <a:lnTo>
                    <a:pt x="458" y="87"/>
                  </a:lnTo>
                  <a:lnTo>
                    <a:pt x="458" y="98"/>
                  </a:lnTo>
                  <a:lnTo>
                    <a:pt x="466" y="98"/>
                  </a:lnTo>
                  <a:lnTo>
                    <a:pt x="466" y="102"/>
                  </a:lnTo>
                  <a:lnTo>
                    <a:pt x="466" y="118"/>
                  </a:lnTo>
                  <a:lnTo>
                    <a:pt x="459" y="118"/>
                  </a:lnTo>
                  <a:lnTo>
                    <a:pt x="450" y="128"/>
                  </a:lnTo>
                  <a:lnTo>
                    <a:pt x="452" y="142"/>
                  </a:lnTo>
                  <a:lnTo>
                    <a:pt x="459" y="136"/>
                  </a:lnTo>
                  <a:lnTo>
                    <a:pt x="459" y="146"/>
                  </a:lnTo>
                  <a:lnTo>
                    <a:pt x="475" y="146"/>
                  </a:lnTo>
                  <a:lnTo>
                    <a:pt x="483" y="151"/>
                  </a:lnTo>
                  <a:lnTo>
                    <a:pt x="499" y="151"/>
                  </a:lnTo>
                  <a:lnTo>
                    <a:pt x="515" y="141"/>
                  </a:lnTo>
                  <a:lnTo>
                    <a:pt x="531" y="141"/>
                  </a:lnTo>
                  <a:lnTo>
                    <a:pt x="540" y="145"/>
                  </a:lnTo>
                  <a:lnTo>
                    <a:pt x="555" y="151"/>
                  </a:lnTo>
                  <a:lnTo>
                    <a:pt x="580" y="165"/>
                  </a:lnTo>
                  <a:lnTo>
                    <a:pt x="581" y="170"/>
                  </a:lnTo>
                  <a:lnTo>
                    <a:pt x="589" y="170"/>
                  </a:lnTo>
                  <a:lnTo>
                    <a:pt x="606" y="180"/>
                  </a:lnTo>
                  <a:lnTo>
                    <a:pt x="613" y="180"/>
                  </a:lnTo>
                  <a:lnTo>
                    <a:pt x="606" y="184"/>
                  </a:lnTo>
                  <a:lnTo>
                    <a:pt x="622" y="184"/>
                  </a:lnTo>
                  <a:lnTo>
                    <a:pt x="630" y="188"/>
                  </a:lnTo>
                  <a:lnTo>
                    <a:pt x="630" y="194"/>
                  </a:lnTo>
                  <a:lnTo>
                    <a:pt x="646" y="194"/>
                  </a:lnTo>
                  <a:lnTo>
                    <a:pt x="646" y="208"/>
                  </a:lnTo>
                  <a:lnTo>
                    <a:pt x="655" y="208"/>
                  </a:lnTo>
                  <a:lnTo>
                    <a:pt x="655" y="213"/>
                  </a:lnTo>
                  <a:lnTo>
                    <a:pt x="662" y="213"/>
                  </a:lnTo>
                  <a:lnTo>
                    <a:pt x="679" y="217"/>
                  </a:lnTo>
                  <a:lnTo>
                    <a:pt x="687" y="217"/>
                  </a:lnTo>
                  <a:lnTo>
                    <a:pt x="704" y="223"/>
                  </a:lnTo>
                  <a:lnTo>
                    <a:pt x="704" y="227"/>
                  </a:lnTo>
                  <a:lnTo>
                    <a:pt x="688" y="237"/>
                  </a:lnTo>
                  <a:lnTo>
                    <a:pt x="679" y="237"/>
                  </a:lnTo>
                  <a:lnTo>
                    <a:pt x="672" y="243"/>
                  </a:lnTo>
                  <a:lnTo>
                    <a:pt x="672" y="257"/>
                  </a:lnTo>
                  <a:lnTo>
                    <a:pt x="665" y="262"/>
                  </a:lnTo>
                  <a:lnTo>
                    <a:pt x="656" y="263"/>
                  </a:lnTo>
                  <a:lnTo>
                    <a:pt x="656" y="267"/>
                  </a:lnTo>
                  <a:lnTo>
                    <a:pt x="665" y="267"/>
                  </a:lnTo>
                  <a:lnTo>
                    <a:pt x="665" y="282"/>
                  </a:lnTo>
                  <a:lnTo>
                    <a:pt x="658" y="282"/>
                  </a:lnTo>
                  <a:lnTo>
                    <a:pt x="649" y="288"/>
                  </a:lnTo>
                  <a:lnTo>
                    <a:pt x="649" y="292"/>
                  </a:lnTo>
                  <a:lnTo>
                    <a:pt x="658" y="292"/>
                  </a:lnTo>
                  <a:lnTo>
                    <a:pt x="674" y="296"/>
                  </a:lnTo>
                  <a:lnTo>
                    <a:pt x="674" y="302"/>
                  </a:lnTo>
                  <a:lnTo>
                    <a:pt x="666" y="296"/>
                  </a:lnTo>
                  <a:lnTo>
                    <a:pt x="658" y="298"/>
                  </a:lnTo>
                  <a:lnTo>
                    <a:pt x="658" y="312"/>
                  </a:lnTo>
                  <a:lnTo>
                    <a:pt x="666" y="312"/>
                  </a:lnTo>
                  <a:lnTo>
                    <a:pt x="666" y="316"/>
                  </a:lnTo>
                  <a:lnTo>
                    <a:pt x="675" y="316"/>
                  </a:lnTo>
                  <a:lnTo>
                    <a:pt x="675" y="321"/>
                  </a:lnTo>
                  <a:lnTo>
                    <a:pt x="666" y="322"/>
                  </a:lnTo>
                  <a:lnTo>
                    <a:pt x="666" y="327"/>
                  </a:lnTo>
                  <a:lnTo>
                    <a:pt x="659" y="337"/>
                  </a:lnTo>
                  <a:lnTo>
                    <a:pt x="659" y="331"/>
                  </a:lnTo>
                  <a:lnTo>
                    <a:pt x="651" y="337"/>
                  </a:lnTo>
                  <a:lnTo>
                    <a:pt x="652" y="357"/>
                  </a:lnTo>
                  <a:lnTo>
                    <a:pt x="659" y="357"/>
                  </a:lnTo>
                  <a:lnTo>
                    <a:pt x="661" y="365"/>
                  </a:lnTo>
                  <a:lnTo>
                    <a:pt x="652" y="367"/>
                  </a:lnTo>
                  <a:lnTo>
                    <a:pt x="645" y="371"/>
                  </a:lnTo>
                  <a:lnTo>
                    <a:pt x="636" y="381"/>
                  </a:lnTo>
                  <a:lnTo>
                    <a:pt x="653" y="396"/>
                  </a:lnTo>
                  <a:lnTo>
                    <a:pt x="653" y="401"/>
                  </a:lnTo>
                  <a:lnTo>
                    <a:pt x="661" y="406"/>
                  </a:lnTo>
                  <a:lnTo>
                    <a:pt x="653" y="410"/>
                  </a:lnTo>
                  <a:lnTo>
                    <a:pt x="638" y="401"/>
                  </a:lnTo>
                  <a:lnTo>
                    <a:pt x="638" y="396"/>
                  </a:lnTo>
                  <a:lnTo>
                    <a:pt x="629" y="387"/>
                  </a:lnTo>
                  <a:lnTo>
                    <a:pt x="629" y="381"/>
                  </a:lnTo>
                  <a:lnTo>
                    <a:pt x="604" y="367"/>
                  </a:lnTo>
                  <a:lnTo>
                    <a:pt x="563" y="318"/>
                  </a:lnTo>
                  <a:lnTo>
                    <a:pt x="561" y="314"/>
                  </a:lnTo>
                  <a:lnTo>
                    <a:pt x="545" y="303"/>
                  </a:lnTo>
                  <a:lnTo>
                    <a:pt x="537" y="303"/>
                  </a:lnTo>
                  <a:lnTo>
                    <a:pt x="530" y="309"/>
                  </a:lnTo>
                  <a:lnTo>
                    <a:pt x="514" y="314"/>
                  </a:lnTo>
                  <a:lnTo>
                    <a:pt x="514" y="309"/>
                  </a:lnTo>
                  <a:lnTo>
                    <a:pt x="505" y="309"/>
                  </a:lnTo>
                  <a:lnTo>
                    <a:pt x="498" y="314"/>
                  </a:lnTo>
                  <a:lnTo>
                    <a:pt x="505" y="314"/>
                  </a:lnTo>
                  <a:lnTo>
                    <a:pt x="514" y="334"/>
                  </a:lnTo>
                  <a:lnTo>
                    <a:pt x="507" y="334"/>
                  </a:lnTo>
                  <a:lnTo>
                    <a:pt x="498" y="339"/>
                  </a:lnTo>
                  <a:lnTo>
                    <a:pt x="491" y="334"/>
                  </a:lnTo>
                  <a:lnTo>
                    <a:pt x="491" y="339"/>
                  </a:lnTo>
                  <a:lnTo>
                    <a:pt x="466" y="339"/>
                  </a:lnTo>
                  <a:lnTo>
                    <a:pt x="466" y="335"/>
                  </a:lnTo>
                  <a:lnTo>
                    <a:pt x="450" y="339"/>
                  </a:lnTo>
                  <a:lnTo>
                    <a:pt x="443" y="345"/>
                  </a:lnTo>
                  <a:lnTo>
                    <a:pt x="443" y="355"/>
                  </a:lnTo>
                  <a:lnTo>
                    <a:pt x="436" y="360"/>
                  </a:lnTo>
                  <a:lnTo>
                    <a:pt x="427" y="360"/>
                  </a:lnTo>
                  <a:lnTo>
                    <a:pt x="427" y="365"/>
                  </a:lnTo>
                  <a:lnTo>
                    <a:pt x="419" y="360"/>
                  </a:lnTo>
                  <a:lnTo>
                    <a:pt x="380" y="386"/>
                  </a:lnTo>
                  <a:lnTo>
                    <a:pt x="348" y="386"/>
                  </a:lnTo>
                  <a:lnTo>
                    <a:pt x="341" y="391"/>
                  </a:lnTo>
                  <a:lnTo>
                    <a:pt x="332" y="391"/>
                  </a:lnTo>
                  <a:lnTo>
                    <a:pt x="334" y="396"/>
                  </a:lnTo>
                  <a:lnTo>
                    <a:pt x="316" y="396"/>
                  </a:lnTo>
                  <a:lnTo>
                    <a:pt x="309" y="391"/>
                  </a:lnTo>
                  <a:lnTo>
                    <a:pt x="278" y="401"/>
                  </a:lnTo>
                  <a:lnTo>
                    <a:pt x="278" y="391"/>
                  </a:lnTo>
                  <a:lnTo>
                    <a:pt x="269" y="391"/>
                  </a:lnTo>
                  <a:lnTo>
                    <a:pt x="262" y="397"/>
                  </a:lnTo>
                  <a:lnTo>
                    <a:pt x="253" y="397"/>
                  </a:lnTo>
                  <a:lnTo>
                    <a:pt x="255" y="407"/>
                  </a:lnTo>
                  <a:lnTo>
                    <a:pt x="246" y="407"/>
                  </a:lnTo>
                  <a:lnTo>
                    <a:pt x="246" y="411"/>
                  </a:lnTo>
                  <a:lnTo>
                    <a:pt x="263" y="422"/>
                  </a:lnTo>
                  <a:lnTo>
                    <a:pt x="279" y="422"/>
                  </a:lnTo>
                  <a:lnTo>
                    <a:pt x="279" y="440"/>
                  </a:lnTo>
                  <a:lnTo>
                    <a:pt x="263" y="450"/>
                  </a:lnTo>
                  <a:lnTo>
                    <a:pt x="240" y="452"/>
                  </a:lnTo>
                  <a:lnTo>
                    <a:pt x="224" y="456"/>
                  </a:lnTo>
                  <a:lnTo>
                    <a:pt x="208" y="456"/>
                  </a:lnTo>
                  <a:lnTo>
                    <a:pt x="208" y="466"/>
                  </a:lnTo>
                  <a:close/>
                </a:path>
              </a:pathLst>
            </a:custGeom>
            <a:solidFill>
              <a:srgbClr val="FFDA65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6" name="Freeform 45"/>
            <p:cNvSpPr>
              <a:spLocks/>
            </p:cNvSpPr>
            <p:nvPr/>
          </p:nvSpPr>
          <p:spPr bwMode="auto">
            <a:xfrm>
              <a:off x="5953125" y="4487863"/>
              <a:ext cx="584200" cy="428625"/>
            </a:xfrm>
            <a:custGeom>
              <a:avLst/>
              <a:gdLst>
                <a:gd name="T0" fmla="*/ 313 w 368"/>
                <a:gd name="T1" fmla="*/ 228 h 270"/>
                <a:gd name="T2" fmla="*/ 282 w 368"/>
                <a:gd name="T3" fmla="*/ 220 h 270"/>
                <a:gd name="T4" fmla="*/ 249 w 368"/>
                <a:gd name="T5" fmla="*/ 234 h 270"/>
                <a:gd name="T6" fmla="*/ 241 w 368"/>
                <a:gd name="T7" fmla="*/ 244 h 270"/>
                <a:gd name="T8" fmla="*/ 210 w 368"/>
                <a:gd name="T9" fmla="*/ 256 h 270"/>
                <a:gd name="T10" fmla="*/ 178 w 368"/>
                <a:gd name="T11" fmla="*/ 270 h 270"/>
                <a:gd name="T12" fmla="*/ 138 w 368"/>
                <a:gd name="T13" fmla="*/ 266 h 270"/>
                <a:gd name="T14" fmla="*/ 105 w 368"/>
                <a:gd name="T15" fmla="*/ 252 h 270"/>
                <a:gd name="T16" fmla="*/ 89 w 368"/>
                <a:gd name="T17" fmla="*/ 257 h 270"/>
                <a:gd name="T18" fmla="*/ 73 w 368"/>
                <a:gd name="T19" fmla="*/ 253 h 270"/>
                <a:gd name="T20" fmla="*/ 82 w 368"/>
                <a:gd name="T21" fmla="*/ 243 h 270"/>
                <a:gd name="T22" fmla="*/ 73 w 368"/>
                <a:gd name="T23" fmla="*/ 233 h 270"/>
                <a:gd name="T24" fmla="*/ 105 w 368"/>
                <a:gd name="T25" fmla="*/ 227 h 270"/>
                <a:gd name="T26" fmla="*/ 113 w 368"/>
                <a:gd name="T27" fmla="*/ 231 h 270"/>
                <a:gd name="T28" fmla="*/ 120 w 368"/>
                <a:gd name="T29" fmla="*/ 237 h 270"/>
                <a:gd name="T30" fmla="*/ 154 w 368"/>
                <a:gd name="T31" fmla="*/ 227 h 270"/>
                <a:gd name="T32" fmla="*/ 145 w 368"/>
                <a:gd name="T33" fmla="*/ 207 h 270"/>
                <a:gd name="T34" fmla="*/ 128 w 368"/>
                <a:gd name="T35" fmla="*/ 178 h 270"/>
                <a:gd name="T36" fmla="*/ 120 w 368"/>
                <a:gd name="T37" fmla="*/ 162 h 270"/>
                <a:gd name="T38" fmla="*/ 105 w 368"/>
                <a:gd name="T39" fmla="*/ 154 h 270"/>
                <a:gd name="T40" fmla="*/ 72 w 368"/>
                <a:gd name="T41" fmla="*/ 158 h 270"/>
                <a:gd name="T42" fmla="*/ 56 w 368"/>
                <a:gd name="T43" fmla="*/ 159 h 270"/>
                <a:gd name="T44" fmla="*/ 31 w 368"/>
                <a:gd name="T45" fmla="*/ 154 h 270"/>
                <a:gd name="T46" fmla="*/ 24 w 368"/>
                <a:gd name="T47" fmla="*/ 139 h 270"/>
                <a:gd name="T48" fmla="*/ 8 w 368"/>
                <a:gd name="T49" fmla="*/ 125 h 270"/>
                <a:gd name="T50" fmla="*/ 15 w 368"/>
                <a:gd name="T51" fmla="*/ 115 h 270"/>
                <a:gd name="T52" fmla="*/ 15 w 368"/>
                <a:gd name="T53" fmla="*/ 100 h 270"/>
                <a:gd name="T54" fmla="*/ 0 w 368"/>
                <a:gd name="T55" fmla="*/ 72 h 270"/>
                <a:gd name="T56" fmla="*/ 7 w 368"/>
                <a:gd name="T57" fmla="*/ 66 h 270"/>
                <a:gd name="T58" fmla="*/ 31 w 368"/>
                <a:gd name="T59" fmla="*/ 60 h 270"/>
                <a:gd name="T60" fmla="*/ 38 w 368"/>
                <a:gd name="T61" fmla="*/ 66 h 270"/>
                <a:gd name="T62" fmla="*/ 47 w 368"/>
                <a:gd name="T63" fmla="*/ 50 h 270"/>
                <a:gd name="T64" fmla="*/ 63 w 368"/>
                <a:gd name="T65" fmla="*/ 60 h 270"/>
                <a:gd name="T66" fmla="*/ 87 w 368"/>
                <a:gd name="T67" fmla="*/ 54 h 270"/>
                <a:gd name="T68" fmla="*/ 103 w 368"/>
                <a:gd name="T69" fmla="*/ 50 h 270"/>
                <a:gd name="T70" fmla="*/ 119 w 368"/>
                <a:gd name="T71" fmla="*/ 40 h 270"/>
                <a:gd name="T72" fmla="*/ 159 w 368"/>
                <a:gd name="T73" fmla="*/ 59 h 270"/>
                <a:gd name="T74" fmla="*/ 167 w 368"/>
                <a:gd name="T75" fmla="*/ 48 h 270"/>
                <a:gd name="T76" fmla="*/ 182 w 368"/>
                <a:gd name="T77" fmla="*/ 38 h 270"/>
                <a:gd name="T78" fmla="*/ 191 w 368"/>
                <a:gd name="T79" fmla="*/ 24 h 270"/>
                <a:gd name="T80" fmla="*/ 214 w 368"/>
                <a:gd name="T81" fmla="*/ 14 h 270"/>
                <a:gd name="T82" fmla="*/ 231 w 368"/>
                <a:gd name="T83" fmla="*/ 10 h 270"/>
                <a:gd name="T84" fmla="*/ 239 w 368"/>
                <a:gd name="T85" fmla="*/ 4 h 270"/>
                <a:gd name="T86" fmla="*/ 279 w 368"/>
                <a:gd name="T87" fmla="*/ 24 h 270"/>
                <a:gd name="T88" fmla="*/ 344 w 368"/>
                <a:gd name="T89" fmla="*/ 18 h 270"/>
                <a:gd name="T90" fmla="*/ 351 w 368"/>
                <a:gd name="T91" fmla="*/ 33 h 270"/>
                <a:gd name="T92" fmla="*/ 368 w 368"/>
                <a:gd name="T93" fmla="*/ 48 h 270"/>
                <a:gd name="T94" fmla="*/ 360 w 368"/>
                <a:gd name="T95" fmla="*/ 63 h 270"/>
                <a:gd name="T96" fmla="*/ 336 w 368"/>
                <a:gd name="T97" fmla="*/ 67 h 270"/>
                <a:gd name="T98" fmla="*/ 296 w 368"/>
                <a:gd name="T99" fmla="*/ 102 h 270"/>
                <a:gd name="T100" fmla="*/ 280 w 368"/>
                <a:gd name="T101" fmla="*/ 106 h 270"/>
                <a:gd name="T102" fmla="*/ 272 w 368"/>
                <a:gd name="T103" fmla="*/ 126 h 270"/>
                <a:gd name="T104" fmla="*/ 264 w 368"/>
                <a:gd name="T105" fmla="*/ 146 h 270"/>
                <a:gd name="T106" fmla="*/ 289 w 368"/>
                <a:gd name="T107" fmla="*/ 165 h 270"/>
                <a:gd name="T108" fmla="*/ 289 w 368"/>
                <a:gd name="T109" fmla="*/ 175 h 270"/>
                <a:gd name="T110" fmla="*/ 313 w 368"/>
                <a:gd name="T111" fmla="*/ 214 h 270"/>
                <a:gd name="T112" fmla="*/ 345 w 368"/>
                <a:gd name="T113" fmla="*/ 208 h 270"/>
                <a:gd name="T114" fmla="*/ 338 w 368"/>
                <a:gd name="T115" fmla="*/ 224 h 270"/>
                <a:gd name="T116" fmla="*/ 329 w 368"/>
                <a:gd name="T117" fmla="*/ 228 h 270"/>
                <a:gd name="T118" fmla="*/ 321 w 368"/>
                <a:gd name="T119" fmla="*/ 23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8" h="270">
                  <a:moveTo>
                    <a:pt x="321" y="234"/>
                  </a:moveTo>
                  <a:lnTo>
                    <a:pt x="313" y="228"/>
                  </a:lnTo>
                  <a:lnTo>
                    <a:pt x="289" y="220"/>
                  </a:lnTo>
                  <a:lnTo>
                    <a:pt x="282" y="220"/>
                  </a:lnTo>
                  <a:lnTo>
                    <a:pt x="273" y="224"/>
                  </a:lnTo>
                  <a:lnTo>
                    <a:pt x="249" y="234"/>
                  </a:lnTo>
                  <a:lnTo>
                    <a:pt x="241" y="240"/>
                  </a:lnTo>
                  <a:lnTo>
                    <a:pt x="241" y="244"/>
                  </a:lnTo>
                  <a:lnTo>
                    <a:pt x="233" y="254"/>
                  </a:lnTo>
                  <a:lnTo>
                    <a:pt x="210" y="256"/>
                  </a:lnTo>
                  <a:lnTo>
                    <a:pt x="185" y="260"/>
                  </a:lnTo>
                  <a:lnTo>
                    <a:pt x="178" y="270"/>
                  </a:lnTo>
                  <a:lnTo>
                    <a:pt x="154" y="270"/>
                  </a:lnTo>
                  <a:lnTo>
                    <a:pt x="138" y="266"/>
                  </a:lnTo>
                  <a:lnTo>
                    <a:pt x="129" y="262"/>
                  </a:lnTo>
                  <a:lnTo>
                    <a:pt x="105" y="252"/>
                  </a:lnTo>
                  <a:lnTo>
                    <a:pt x="89" y="252"/>
                  </a:lnTo>
                  <a:lnTo>
                    <a:pt x="89" y="257"/>
                  </a:lnTo>
                  <a:lnTo>
                    <a:pt x="82" y="253"/>
                  </a:lnTo>
                  <a:lnTo>
                    <a:pt x="73" y="253"/>
                  </a:lnTo>
                  <a:lnTo>
                    <a:pt x="73" y="247"/>
                  </a:lnTo>
                  <a:lnTo>
                    <a:pt x="82" y="243"/>
                  </a:lnTo>
                  <a:lnTo>
                    <a:pt x="80" y="237"/>
                  </a:lnTo>
                  <a:lnTo>
                    <a:pt x="73" y="233"/>
                  </a:lnTo>
                  <a:lnTo>
                    <a:pt x="89" y="227"/>
                  </a:lnTo>
                  <a:lnTo>
                    <a:pt x="105" y="227"/>
                  </a:lnTo>
                  <a:lnTo>
                    <a:pt x="105" y="237"/>
                  </a:lnTo>
                  <a:lnTo>
                    <a:pt x="113" y="231"/>
                  </a:lnTo>
                  <a:lnTo>
                    <a:pt x="120" y="231"/>
                  </a:lnTo>
                  <a:lnTo>
                    <a:pt x="120" y="237"/>
                  </a:lnTo>
                  <a:lnTo>
                    <a:pt x="145" y="237"/>
                  </a:lnTo>
                  <a:lnTo>
                    <a:pt x="154" y="227"/>
                  </a:lnTo>
                  <a:lnTo>
                    <a:pt x="152" y="217"/>
                  </a:lnTo>
                  <a:lnTo>
                    <a:pt x="145" y="207"/>
                  </a:lnTo>
                  <a:lnTo>
                    <a:pt x="136" y="192"/>
                  </a:lnTo>
                  <a:lnTo>
                    <a:pt x="128" y="178"/>
                  </a:lnTo>
                  <a:lnTo>
                    <a:pt x="128" y="172"/>
                  </a:lnTo>
                  <a:lnTo>
                    <a:pt x="120" y="162"/>
                  </a:lnTo>
                  <a:lnTo>
                    <a:pt x="105" y="164"/>
                  </a:lnTo>
                  <a:lnTo>
                    <a:pt x="105" y="154"/>
                  </a:lnTo>
                  <a:lnTo>
                    <a:pt x="96" y="154"/>
                  </a:lnTo>
                  <a:lnTo>
                    <a:pt x="72" y="158"/>
                  </a:lnTo>
                  <a:lnTo>
                    <a:pt x="72" y="154"/>
                  </a:lnTo>
                  <a:lnTo>
                    <a:pt x="56" y="159"/>
                  </a:lnTo>
                  <a:lnTo>
                    <a:pt x="48" y="149"/>
                  </a:lnTo>
                  <a:lnTo>
                    <a:pt x="31" y="154"/>
                  </a:lnTo>
                  <a:lnTo>
                    <a:pt x="31" y="139"/>
                  </a:lnTo>
                  <a:lnTo>
                    <a:pt x="24" y="139"/>
                  </a:lnTo>
                  <a:lnTo>
                    <a:pt x="15" y="135"/>
                  </a:lnTo>
                  <a:lnTo>
                    <a:pt x="8" y="125"/>
                  </a:lnTo>
                  <a:lnTo>
                    <a:pt x="15" y="120"/>
                  </a:lnTo>
                  <a:lnTo>
                    <a:pt x="15" y="115"/>
                  </a:lnTo>
                  <a:lnTo>
                    <a:pt x="24" y="105"/>
                  </a:lnTo>
                  <a:lnTo>
                    <a:pt x="15" y="100"/>
                  </a:lnTo>
                  <a:lnTo>
                    <a:pt x="7" y="80"/>
                  </a:lnTo>
                  <a:lnTo>
                    <a:pt x="0" y="72"/>
                  </a:lnTo>
                  <a:lnTo>
                    <a:pt x="7" y="70"/>
                  </a:lnTo>
                  <a:lnTo>
                    <a:pt x="7" y="66"/>
                  </a:lnTo>
                  <a:lnTo>
                    <a:pt x="23" y="60"/>
                  </a:lnTo>
                  <a:lnTo>
                    <a:pt x="31" y="60"/>
                  </a:lnTo>
                  <a:lnTo>
                    <a:pt x="31" y="66"/>
                  </a:lnTo>
                  <a:lnTo>
                    <a:pt x="38" y="66"/>
                  </a:lnTo>
                  <a:lnTo>
                    <a:pt x="38" y="50"/>
                  </a:lnTo>
                  <a:lnTo>
                    <a:pt x="47" y="50"/>
                  </a:lnTo>
                  <a:lnTo>
                    <a:pt x="47" y="56"/>
                  </a:lnTo>
                  <a:lnTo>
                    <a:pt x="63" y="60"/>
                  </a:lnTo>
                  <a:lnTo>
                    <a:pt x="72" y="64"/>
                  </a:lnTo>
                  <a:lnTo>
                    <a:pt x="87" y="54"/>
                  </a:lnTo>
                  <a:lnTo>
                    <a:pt x="95" y="54"/>
                  </a:lnTo>
                  <a:lnTo>
                    <a:pt x="103" y="50"/>
                  </a:lnTo>
                  <a:lnTo>
                    <a:pt x="103" y="44"/>
                  </a:lnTo>
                  <a:lnTo>
                    <a:pt x="119" y="40"/>
                  </a:lnTo>
                  <a:lnTo>
                    <a:pt x="119" y="59"/>
                  </a:lnTo>
                  <a:lnTo>
                    <a:pt x="159" y="59"/>
                  </a:lnTo>
                  <a:lnTo>
                    <a:pt x="159" y="54"/>
                  </a:lnTo>
                  <a:lnTo>
                    <a:pt x="167" y="48"/>
                  </a:lnTo>
                  <a:lnTo>
                    <a:pt x="182" y="44"/>
                  </a:lnTo>
                  <a:lnTo>
                    <a:pt x="182" y="38"/>
                  </a:lnTo>
                  <a:lnTo>
                    <a:pt x="191" y="28"/>
                  </a:lnTo>
                  <a:lnTo>
                    <a:pt x="191" y="24"/>
                  </a:lnTo>
                  <a:lnTo>
                    <a:pt x="214" y="24"/>
                  </a:lnTo>
                  <a:lnTo>
                    <a:pt x="214" y="14"/>
                  </a:lnTo>
                  <a:lnTo>
                    <a:pt x="231" y="14"/>
                  </a:lnTo>
                  <a:lnTo>
                    <a:pt x="231" y="10"/>
                  </a:lnTo>
                  <a:lnTo>
                    <a:pt x="239" y="0"/>
                  </a:lnTo>
                  <a:lnTo>
                    <a:pt x="239" y="4"/>
                  </a:lnTo>
                  <a:lnTo>
                    <a:pt x="263" y="0"/>
                  </a:lnTo>
                  <a:lnTo>
                    <a:pt x="279" y="24"/>
                  </a:lnTo>
                  <a:lnTo>
                    <a:pt x="328" y="24"/>
                  </a:lnTo>
                  <a:lnTo>
                    <a:pt x="344" y="18"/>
                  </a:lnTo>
                  <a:lnTo>
                    <a:pt x="344" y="24"/>
                  </a:lnTo>
                  <a:lnTo>
                    <a:pt x="351" y="33"/>
                  </a:lnTo>
                  <a:lnTo>
                    <a:pt x="351" y="38"/>
                  </a:lnTo>
                  <a:lnTo>
                    <a:pt x="368" y="48"/>
                  </a:lnTo>
                  <a:lnTo>
                    <a:pt x="360" y="53"/>
                  </a:lnTo>
                  <a:lnTo>
                    <a:pt x="360" y="63"/>
                  </a:lnTo>
                  <a:lnTo>
                    <a:pt x="352" y="63"/>
                  </a:lnTo>
                  <a:lnTo>
                    <a:pt x="336" y="67"/>
                  </a:lnTo>
                  <a:lnTo>
                    <a:pt x="303" y="92"/>
                  </a:lnTo>
                  <a:lnTo>
                    <a:pt x="296" y="102"/>
                  </a:lnTo>
                  <a:lnTo>
                    <a:pt x="288" y="106"/>
                  </a:lnTo>
                  <a:lnTo>
                    <a:pt x="280" y="106"/>
                  </a:lnTo>
                  <a:lnTo>
                    <a:pt x="272" y="116"/>
                  </a:lnTo>
                  <a:lnTo>
                    <a:pt x="272" y="126"/>
                  </a:lnTo>
                  <a:lnTo>
                    <a:pt x="264" y="141"/>
                  </a:lnTo>
                  <a:lnTo>
                    <a:pt x="264" y="146"/>
                  </a:lnTo>
                  <a:lnTo>
                    <a:pt x="272" y="146"/>
                  </a:lnTo>
                  <a:lnTo>
                    <a:pt x="289" y="165"/>
                  </a:lnTo>
                  <a:lnTo>
                    <a:pt x="280" y="171"/>
                  </a:lnTo>
                  <a:lnTo>
                    <a:pt x="289" y="175"/>
                  </a:lnTo>
                  <a:lnTo>
                    <a:pt x="313" y="204"/>
                  </a:lnTo>
                  <a:lnTo>
                    <a:pt x="313" y="214"/>
                  </a:lnTo>
                  <a:lnTo>
                    <a:pt x="336" y="214"/>
                  </a:lnTo>
                  <a:lnTo>
                    <a:pt x="345" y="208"/>
                  </a:lnTo>
                  <a:lnTo>
                    <a:pt x="338" y="218"/>
                  </a:lnTo>
                  <a:lnTo>
                    <a:pt x="338" y="224"/>
                  </a:lnTo>
                  <a:lnTo>
                    <a:pt x="329" y="224"/>
                  </a:lnTo>
                  <a:lnTo>
                    <a:pt x="329" y="228"/>
                  </a:lnTo>
                  <a:lnTo>
                    <a:pt x="338" y="228"/>
                  </a:lnTo>
                  <a:lnTo>
                    <a:pt x="321" y="234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7" name="Freeform 46"/>
            <p:cNvSpPr>
              <a:spLocks/>
            </p:cNvSpPr>
            <p:nvPr/>
          </p:nvSpPr>
          <p:spPr bwMode="auto">
            <a:xfrm>
              <a:off x="5607050" y="4837113"/>
              <a:ext cx="1346200" cy="887413"/>
            </a:xfrm>
            <a:custGeom>
              <a:avLst/>
              <a:gdLst>
                <a:gd name="T0" fmla="*/ 726 w 848"/>
                <a:gd name="T1" fmla="*/ 161 h 559"/>
                <a:gd name="T2" fmla="*/ 766 w 848"/>
                <a:gd name="T3" fmla="*/ 186 h 559"/>
                <a:gd name="T4" fmla="*/ 775 w 848"/>
                <a:gd name="T5" fmla="*/ 210 h 559"/>
                <a:gd name="T6" fmla="*/ 734 w 848"/>
                <a:gd name="T7" fmla="*/ 246 h 559"/>
                <a:gd name="T8" fmla="*/ 678 w 848"/>
                <a:gd name="T9" fmla="*/ 276 h 559"/>
                <a:gd name="T10" fmla="*/ 678 w 848"/>
                <a:gd name="T11" fmla="*/ 301 h 559"/>
                <a:gd name="T12" fmla="*/ 696 w 848"/>
                <a:gd name="T13" fmla="*/ 377 h 559"/>
                <a:gd name="T14" fmla="*/ 743 w 848"/>
                <a:gd name="T15" fmla="*/ 396 h 559"/>
                <a:gd name="T16" fmla="*/ 768 w 848"/>
                <a:gd name="T17" fmla="*/ 441 h 559"/>
                <a:gd name="T18" fmla="*/ 799 w 848"/>
                <a:gd name="T19" fmla="*/ 464 h 559"/>
                <a:gd name="T20" fmla="*/ 801 w 848"/>
                <a:gd name="T21" fmla="*/ 514 h 559"/>
                <a:gd name="T22" fmla="*/ 832 w 848"/>
                <a:gd name="T23" fmla="*/ 543 h 559"/>
                <a:gd name="T24" fmla="*/ 785 w 848"/>
                <a:gd name="T25" fmla="*/ 551 h 559"/>
                <a:gd name="T26" fmla="*/ 760 w 848"/>
                <a:gd name="T27" fmla="*/ 531 h 559"/>
                <a:gd name="T28" fmla="*/ 737 w 848"/>
                <a:gd name="T29" fmla="*/ 527 h 559"/>
                <a:gd name="T30" fmla="*/ 690 w 848"/>
                <a:gd name="T31" fmla="*/ 513 h 559"/>
                <a:gd name="T32" fmla="*/ 634 w 848"/>
                <a:gd name="T33" fmla="*/ 518 h 559"/>
                <a:gd name="T34" fmla="*/ 595 w 848"/>
                <a:gd name="T35" fmla="*/ 528 h 559"/>
                <a:gd name="T36" fmla="*/ 570 w 848"/>
                <a:gd name="T37" fmla="*/ 494 h 559"/>
                <a:gd name="T38" fmla="*/ 554 w 848"/>
                <a:gd name="T39" fmla="*/ 474 h 559"/>
                <a:gd name="T40" fmla="*/ 569 w 848"/>
                <a:gd name="T41" fmla="*/ 453 h 559"/>
                <a:gd name="T42" fmla="*/ 560 w 848"/>
                <a:gd name="T43" fmla="*/ 423 h 559"/>
                <a:gd name="T44" fmla="*/ 569 w 848"/>
                <a:gd name="T45" fmla="*/ 399 h 559"/>
                <a:gd name="T46" fmla="*/ 520 w 848"/>
                <a:gd name="T47" fmla="*/ 384 h 559"/>
                <a:gd name="T48" fmla="*/ 465 w 848"/>
                <a:gd name="T49" fmla="*/ 370 h 559"/>
                <a:gd name="T50" fmla="*/ 432 w 848"/>
                <a:gd name="T51" fmla="*/ 354 h 559"/>
                <a:gd name="T52" fmla="*/ 393 w 848"/>
                <a:gd name="T53" fmla="*/ 380 h 559"/>
                <a:gd name="T54" fmla="*/ 354 w 848"/>
                <a:gd name="T55" fmla="*/ 384 h 559"/>
                <a:gd name="T56" fmla="*/ 291 w 848"/>
                <a:gd name="T57" fmla="*/ 374 h 559"/>
                <a:gd name="T58" fmla="*/ 265 w 848"/>
                <a:gd name="T59" fmla="*/ 335 h 559"/>
                <a:gd name="T60" fmla="*/ 249 w 848"/>
                <a:gd name="T61" fmla="*/ 311 h 559"/>
                <a:gd name="T62" fmla="*/ 209 w 848"/>
                <a:gd name="T63" fmla="*/ 311 h 559"/>
                <a:gd name="T64" fmla="*/ 170 w 848"/>
                <a:gd name="T65" fmla="*/ 315 h 559"/>
                <a:gd name="T66" fmla="*/ 138 w 848"/>
                <a:gd name="T67" fmla="*/ 325 h 559"/>
                <a:gd name="T68" fmla="*/ 124 w 848"/>
                <a:gd name="T69" fmla="*/ 350 h 559"/>
                <a:gd name="T70" fmla="*/ 99 w 848"/>
                <a:gd name="T71" fmla="*/ 335 h 559"/>
                <a:gd name="T72" fmla="*/ 58 w 848"/>
                <a:gd name="T73" fmla="*/ 286 h 559"/>
                <a:gd name="T74" fmla="*/ 65 w 848"/>
                <a:gd name="T75" fmla="*/ 237 h 559"/>
                <a:gd name="T76" fmla="*/ 48 w 848"/>
                <a:gd name="T77" fmla="*/ 217 h 559"/>
                <a:gd name="T78" fmla="*/ 16 w 848"/>
                <a:gd name="T79" fmla="*/ 170 h 559"/>
                <a:gd name="T80" fmla="*/ 14 w 848"/>
                <a:gd name="T81" fmla="*/ 154 h 559"/>
                <a:gd name="T82" fmla="*/ 46 w 848"/>
                <a:gd name="T83" fmla="*/ 129 h 559"/>
                <a:gd name="T84" fmla="*/ 125 w 848"/>
                <a:gd name="T85" fmla="*/ 138 h 559"/>
                <a:gd name="T86" fmla="*/ 187 w 848"/>
                <a:gd name="T87" fmla="*/ 118 h 559"/>
                <a:gd name="T88" fmla="*/ 171 w 848"/>
                <a:gd name="T89" fmla="*/ 98 h 559"/>
                <a:gd name="T90" fmla="*/ 180 w 848"/>
                <a:gd name="T91" fmla="*/ 69 h 559"/>
                <a:gd name="T92" fmla="*/ 219 w 848"/>
                <a:gd name="T93" fmla="*/ 73 h 559"/>
                <a:gd name="T94" fmla="*/ 291 w 848"/>
                <a:gd name="T95" fmla="*/ 33 h 559"/>
                <a:gd name="T96" fmla="*/ 347 w 848"/>
                <a:gd name="T97" fmla="*/ 42 h 559"/>
                <a:gd name="T98" fmla="*/ 428 w 848"/>
                <a:gd name="T99" fmla="*/ 36 h 559"/>
                <a:gd name="T100" fmla="*/ 491 w 848"/>
                <a:gd name="T101" fmla="*/ 4 h 559"/>
                <a:gd name="T102" fmla="*/ 531 w 848"/>
                <a:gd name="T103" fmla="*/ 14 h 559"/>
                <a:gd name="T104" fmla="*/ 556 w 848"/>
                <a:gd name="T105" fmla="*/ 39 h 559"/>
                <a:gd name="T106" fmla="*/ 547 w 848"/>
                <a:gd name="T107" fmla="*/ 68 h 559"/>
                <a:gd name="T108" fmla="*/ 580 w 848"/>
                <a:gd name="T109" fmla="*/ 102 h 559"/>
                <a:gd name="T110" fmla="*/ 644 w 848"/>
                <a:gd name="T111" fmla="*/ 82 h 559"/>
                <a:gd name="T112" fmla="*/ 693 w 848"/>
                <a:gd name="T113" fmla="*/ 96 h 559"/>
                <a:gd name="T114" fmla="*/ 717 w 848"/>
                <a:gd name="T115" fmla="*/ 111 h 559"/>
                <a:gd name="T116" fmla="*/ 733 w 848"/>
                <a:gd name="T117" fmla="*/ 127 h 559"/>
                <a:gd name="T118" fmla="*/ 773 w 848"/>
                <a:gd name="T119" fmla="*/ 137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48" h="559">
                  <a:moveTo>
                    <a:pt x="773" y="137"/>
                  </a:moveTo>
                  <a:lnTo>
                    <a:pt x="758" y="137"/>
                  </a:lnTo>
                  <a:lnTo>
                    <a:pt x="742" y="141"/>
                  </a:lnTo>
                  <a:lnTo>
                    <a:pt x="726" y="155"/>
                  </a:lnTo>
                  <a:lnTo>
                    <a:pt x="726" y="161"/>
                  </a:lnTo>
                  <a:lnTo>
                    <a:pt x="733" y="161"/>
                  </a:lnTo>
                  <a:lnTo>
                    <a:pt x="733" y="165"/>
                  </a:lnTo>
                  <a:lnTo>
                    <a:pt x="726" y="176"/>
                  </a:lnTo>
                  <a:lnTo>
                    <a:pt x="750" y="181"/>
                  </a:lnTo>
                  <a:lnTo>
                    <a:pt x="766" y="186"/>
                  </a:lnTo>
                  <a:lnTo>
                    <a:pt x="766" y="191"/>
                  </a:lnTo>
                  <a:lnTo>
                    <a:pt x="775" y="196"/>
                  </a:lnTo>
                  <a:lnTo>
                    <a:pt x="775" y="200"/>
                  </a:lnTo>
                  <a:lnTo>
                    <a:pt x="782" y="206"/>
                  </a:lnTo>
                  <a:lnTo>
                    <a:pt x="775" y="210"/>
                  </a:lnTo>
                  <a:lnTo>
                    <a:pt x="775" y="226"/>
                  </a:lnTo>
                  <a:lnTo>
                    <a:pt x="766" y="230"/>
                  </a:lnTo>
                  <a:lnTo>
                    <a:pt x="750" y="240"/>
                  </a:lnTo>
                  <a:lnTo>
                    <a:pt x="750" y="246"/>
                  </a:lnTo>
                  <a:lnTo>
                    <a:pt x="734" y="246"/>
                  </a:lnTo>
                  <a:lnTo>
                    <a:pt x="719" y="256"/>
                  </a:lnTo>
                  <a:lnTo>
                    <a:pt x="719" y="266"/>
                  </a:lnTo>
                  <a:lnTo>
                    <a:pt x="710" y="266"/>
                  </a:lnTo>
                  <a:lnTo>
                    <a:pt x="686" y="271"/>
                  </a:lnTo>
                  <a:lnTo>
                    <a:pt x="678" y="276"/>
                  </a:lnTo>
                  <a:lnTo>
                    <a:pt x="678" y="286"/>
                  </a:lnTo>
                  <a:lnTo>
                    <a:pt x="694" y="286"/>
                  </a:lnTo>
                  <a:lnTo>
                    <a:pt x="694" y="297"/>
                  </a:lnTo>
                  <a:lnTo>
                    <a:pt x="687" y="301"/>
                  </a:lnTo>
                  <a:lnTo>
                    <a:pt x="678" y="301"/>
                  </a:lnTo>
                  <a:lnTo>
                    <a:pt x="678" y="331"/>
                  </a:lnTo>
                  <a:lnTo>
                    <a:pt x="687" y="337"/>
                  </a:lnTo>
                  <a:lnTo>
                    <a:pt x="687" y="361"/>
                  </a:lnTo>
                  <a:lnTo>
                    <a:pt x="678" y="367"/>
                  </a:lnTo>
                  <a:lnTo>
                    <a:pt x="696" y="377"/>
                  </a:lnTo>
                  <a:lnTo>
                    <a:pt x="696" y="387"/>
                  </a:lnTo>
                  <a:lnTo>
                    <a:pt x="711" y="386"/>
                  </a:lnTo>
                  <a:lnTo>
                    <a:pt x="711" y="392"/>
                  </a:lnTo>
                  <a:lnTo>
                    <a:pt x="727" y="392"/>
                  </a:lnTo>
                  <a:lnTo>
                    <a:pt x="743" y="396"/>
                  </a:lnTo>
                  <a:lnTo>
                    <a:pt x="752" y="400"/>
                  </a:lnTo>
                  <a:lnTo>
                    <a:pt x="752" y="420"/>
                  </a:lnTo>
                  <a:lnTo>
                    <a:pt x="759" y="430"/>
                  </a:lnTo>
                  <a:lnTo>
                    <a:pt x="768" y="430"/>
                  </a:lnTo>
                  <a:lnTo>
                    <a:pt x="768" y="441"/>
                  </a:lnTo>
                  <a:lnTo>
                    <a:pt x="776" y="445"/>
                  </a:lnTo>
                  <a:lnTo>
                    <a:pt x="776" y="451"/>
                  </a:lnTo>
                  <a:lnTo>
                    <a:pt x="792" y="449"/>
                  </a:lnTo>
                  <a:lnTo>
                    <a:pt x="799" y="459"/>
                  </a:lnTo>
                  <a:lnTo>
                    <a:pt x="799" y="464"/>
                  </a:lnTo>
                  <a:lnTo>
                    <a:pt x="808" y="479"/>
                  </a:lnTo>
                  <a:lnTo>
                    <a:pt x="799" y="479"/>
                  </a:lnTo>
                  <a:lnTo>
                    <a:pt x="792" y="484"/>
                  </a:lnTo>
                  <a:lnTo>
                    <a:pt x="799" y="494"/>
                  </a:lnTo>
                  <a:lnTo>
                    <a:pt x="801" y="514"/>
                  </a:lnTo>
                  <a:lnTo>
                    <a:pt x="808" y="518"/>
                  </a:lnTo>
                  <a:lnTo>
                    <a:pt x="817" y="528"/>
                  </a:lnTo>
                  <a:lnTo>
                    <a:pt x="824" y="533"/>
                  </a:lnTo>
                  <a:lnTo>
                    <a:pt x="824" y="538"/>
                  </a:lnTo>
                  <a:lnTo>
                    <a:pt x="832" y="543"/>
                  </a:lnTo>
                  <a:lnTo>
                    <a:pt x="848" y="551"/>
                  </a:lnTo>
                  <a:lnTo>
                    <a:pt x="832" y="553"/>
                  </a:lnTo>
                  <a:lnTo>
                    <a:pt x="817" y="559"/>
                  </a:lnTo>
                  <a:lnTo>
                    <a:pt x="801" y="550"/>
                  </a:lnTo>
                  <a:lnTo>
                    <a:pt x="785" y="551"/>
                  </a:lnTo>
                  <a:lnTo>
                    <a:pt x="776" y="551"/>
                  </a:lnTo>
                  <a:lnTo>
                    <a:pt x="776" y="547"/>
                  </a:lnTo>
                  <a:lnTo>
                    <a:pt x="769" y="547"/>
                  </a:lnTo>
                  <a:lnTo>
                    <a:pt x="769" y="537"/>
                  </a:lnTo>
                  <a:lnTo>
                    <a:pt x="760" y="531"/>
                  </a:lnTo>
                  <a:lnTo>
                    <a:pt x="760" y="527"/>
                  </a:lnTo>
                  <a:lnTo>
                    <a:pt x="753" y="523"/>
                  </a:lnTo>
                  <a:lnTo>
                    <a:pt x="745" y="517"/>
                  </a:lnTo>
                  <a:lnTo>
                    <a:pt x="737" y="517"/>
                  </a:lnTo>
                  <a:lnTo>
                    <a:pt x="737" y="527"/>
                  </a:lnTo>
                  <a:lnTo>
                    <a:pt x="729" y="528"/>
                  </a:lnTo>
                  <a:lnTo>
                    <a:pt x="722" y="528"/>
                  </a:lnTo>
                  <a:lnTo>
                    <a:pt x="720" y="513"/>
                  </a:lnTo>
                  <a:lnTo>
                    <a:pt x="704" y="502"/>
                  </a:lnTo>
                  <a:lnTo>
                    <a:pt x="690" y="513"/>
                  </a:lnTo>
                  <a:lnTo>
                    <a:pt x="673" y="508"/>
                  </a:lnTo>
                  <a:lnTo>
                    <a:pt x="665" y="508"/>
                  </a:lnTo>
                  <a:lnTo>
                    <a:pt x="650" y="514"/>
                  </a:lnTo>
                  <a:lnTo>
                    <a:pt x="642" y="514"/>
                  </a:lnTo>
                  <a:lnTo>
                    <a:pt x="634" y="518"/>
                  </a:lnTo>
                  <a:lnTo>
                    <a:pt x="618" y="518"/>
                  </a:lnTo>
                  <a:lnTo>
                    <a:pt x="611" y="514"/>
                  </a:lnTo>
                  <a:lnTo>
                    <a:pt x="602" y="518"/>
                  </a:lnTo>
                  <a:lnTo>
                    <a:pt x="602" y="524"/>
                  </a:lnTo>
                  <a:lnTo>
                    <a:pt x="595" y="528"/>
                  </a:lnTo>
                  <a:lnTo>
                    <a:pt x="586" y="528"/>
                  </a:lnTo>
                  <a:lnTo>
                    <a:pt x="586" y="518"/>
                  </a:lnTo>
                  <a:lnTo>
                    <a:pt x="579" y="514"/>
                  </a:lnTo>
                  <a:lnTo>
                    <a:pt x="579" y="510"/>
                  </a:lnTo>
                  <a:lnTo>
                    <a:pt x="570" y="494"/>
                  </a:lnTo>
                  <a:lnTo>
                    <a:pt x="570" y="484"/>
                  </a:lnTo>
                  <a:lnTo>
                    <a:pt x="546" y="484"/>
                  </a:lnTo>
                  <a:lnTo>
                    <a:pt x="539" y="479"/>
                  </a:lnTo>
                  <a:lnTo>
                    <a:pt x="554" y="479"/>
                  </a:lnTo>
                  <a:lnTo>
                    <a:pt x="554" y="474"/>
                  </a:lnTo>
                  <a:lnTo>
                    <a:pt x="562" y="474"/>
                  </a:lnTo>
                  <a:lnTo>
                    <a:pt x="554" y="469"/>
                  </a:lnTo>
                  <a:lnTo>
                    <a:pt x="553" y="459"/>
                  </a:lnTo>
                  <a:lnTo>
                    <a:pt x="562" y="459"/>
                  </a:lnTo>
                  <a:lnTo>
                    <a:pt x="569" y="453"/>
                  </a:lnTo>
                  <a:lnTo>
                    <a:pt x="562" y="449"/>
                  </a:lnTo>
                  <a:lnTo>
                    <a:pt x="562" y="439"/>
                  </a:lnTo>
                  <a:lnTo>
                    <a:pt x="569" y="439"/>
                  </a:lnTo>
                  <a:lnTo>
                    <a:pt x="569" y="433"/>
                  </a:lnTo>
                  <a:lnTo>
                    <a:pt x="560" y="423"/>
                  </a:lnTo>
                  <a:lnTo>
                    <a:pt x="553" y="423"/>
                  </a:lnTo>
                  <a:lnTo>
                    <a:pt x="553" y="415"/>
                  </a:lnTo>
                  <a:lnTo>
                    <a:pt x="560" y="413"/>
                  </a:lnTo>
                  <a:lnTo>
                    <a:pt x="560" y="405"/>
                  </a:lnTo>
                  <a:lnTo>
                    <a:pt x="569" y="399"/>
                  </a:lnTo>
                  <a:lnTo>
                    <a:pt x="576" y="399"/>
                  </a:lnTo>
                  <a:lnTo>
                    <a:pt x="576" y="389"/>
                  </a:lnTo>
                  <a:lnTo>
                    <a:pt x="552" y="389"/>
                  </a:lnTo>
                  <a:lnTo>
                    <a:pt x="529" y="389"/>
                  </a:lnTo>
                  <a:lnTo>
                    <a:pt x="520" y="384"/>
                  </a:lnTo>
                  <a:lnTo>
                    <a:pt x="513" y="384"/>
                  </a:lnTo>
                  <a:lnTo>
                    <a:pt x="497" y="379"/>
                  </a:lnTo>
                  <a:lnTo>
                    <a:pt x="472" y="380"/>
                  </a:lnTo>
                  <a:lnTo>
                    <a:pt x="472" y="374"/>
                  </a:lnTo>
                  <a:lnTo>
                    <a:pt x="465" y="370"/>
                  </a:lnTo>
                  <a:lnTo>
                    <a:pt x="457" y="370"/>
                  </a:lnTo>
                  <a:lnTo>
                    <a:pt x="448" y="364"/>
                  </a:lnTo>
                  <a:lnTo>
                    <a:pt x="441" y="364"/>
                  </a:lnTo>
                  <a:lnTo>
                    <a:pt x="441" y="360"/>
                  </a:lnTo>
                  <a:lnTo>
                    <a:pt x="432" y="354"/>
                  </a:lnTo>
                  <a:lnTo>
                    <a:pt x="425" y="360"/>
                  </a:lnTo>
                  <a:lnTo>
                    <a:pt x="416" y="360"/>
                  </a:lnTo>
                  <a:lnTo>
                    <a:pt x="393" y="374"/>
                  </a:lnTo>
                  <a:lnTo>
                    <a:pt x="402" y="374"/>
                  </a:lnTo>
                  <a:lnTo>
                    <a:pt x="393" y="380"/>
                  </a:lnTo>
                  <a:lnTo>
                    <a:pt x="386" y="390"/>
                  </a:lnTo>
                  <a:lnTo>
                    <a:pt x="377" y="390"/>
                  </a:lnTo>
                  <a:lnTo>
                    <a:pt x="377" y="384"/>
                  </a:lnTo>
                  <a:lnTo>
                    <a:pt x="370" y="380"/>
                  </a:lnTo>
                  <a:lnTo>
                    <a:pt x="354" y="384"/>
                  </a:lnTo>
                  <a:lnTo>
                    <a:pt x="330" y="390"/>
                  </a:lnTo>
                  <a:lnTo>
                    <a:pt x="323" y="390"/>
                  </a:lnTo>
                  <a:lnTo>
                    <a:pt x="323" y="380"/>
                  </a:lnTo>
                  <a:lnTo>
                    <a:pt x="305" y="370"/>
                  </a:lnTo>
                  <a:lnTo>
                    <a:pt x="291" y="374"/>
                  </a:lnTo>
                  <a:lnTo>
                    <a:pt x="290" y="370"/>
                  </a:lnTo>
                  <a:lnTo>
                    <a:pt x="282" y="364"/>
                  </a:lnTo>
                  <a:lnTo>
                    <a:pt x="282" y="350"/>
                  </a:lnTo>
                  <a:lnTo>
                    <a:pt x="266" y="350"/>
                  </a:lnTo>
                  <a:lnTo>
                    <a:pt x="265" y="335"/>
                  </a:lnTo>
                  <a:lnTo>
                    <a:pt x="274" y="335"/>
                  </a:lnTo>
                  <a:lnTo>
                    <a:pt x="274" y="325"/>
                  </a:lnTo>
                  <a:lnTo>
                    <a:pt x="256" y="315"/>
                  </a:lnTo>
                  <a:lnTo>
                    <a:pt x="249" y="315"/>
                  </a:lnTo>
                  <a:lnTo>
                    <a:pt x="249" y="311"/>
                  </a:lnTo>
                  <a:lnTo>
                    <a:pt x="241" y="305"/>
                  </a:lnTo>
                  <a:lnTo>
                    <a:pt x="241" y="301"/>
                  </a:lnTo>
                  <a:lnTo>
                    <a:pt x="225" y="301"/>
                  </a:lnTo>
                  <a:lnTo>
                    <a:pt x="209" y="305"/>
                  </a:lnTo>
                  <a:lnTo>
                    <a:pt x="209" y="311"/>
                  </a:lnTo>
                  <a:lnTo>
                    <a:pt x="202" y="311"/>
                  </a:lnTo>
                  <a:lnTo>
                    <a:pt x="209" y="321"/>
                  </a:lnTo>
                  <a:lnTo>
                    <a:pt x="193" y="321"/>
                  </a:lnTo>
                  <a:lnTo>
                    <a:pt x="186" y="305"/>
                  </a:lnTo>
                  <a:lnTo>
                    <a:pt x="170" y="315"/>
                  </a:lnTo>
                  <a:lnTo>
                    <a:pt x="177" y="321"/>
                  </a:lnTo>
                  <a:lnTo>
                    <a:pt x="179" y="325"/>
                  </a:lnTo>
                  <a:lnTo>
                    <a:pt x="170" y="325"/>
                  </a:lnTo>
                  <a:lnTo>
                    <a:pt x="154" y="331"/>
                  </a:lnTo>
                  <a:lnTo>
                    <a:pt x="138" y="325"/>
                  </a:lnTo>
                  <a:lnTo>
                    <a:pt x="138" y="331"/>
                  </a:lnTo>
                  <a:lnTo>
                    <a:pt x="131" y="335"/>
                  </a:lnTo>
                  <a:lnTo>
                    <a:pt x="138" y="341"/>
                  </a:lnTo>
                  <a:lnTo>
                    <a:pt x="131" y="350"/>
                  </a:lnTo>
                  <a:lnTo>
                    <a:pt x="124" y="350"/>
                  </a:lnTo>
                  <a:lnTo>
                    <a:pt x="122" y="341"/>
                  </a:lnTo>
                  <a:lnTo>
                    <a:pt x="115" y="335"/>
                  </a:lnTo>
                  <a:lnTo>
                    <a:pt x="107" y="341"/>
                  </a:lnTo>
                  <a:lnTo>
                    <a:pt x="107" y="335"/>
                  </a:lnTo>
                  <a:lnTo>
                    <a:pt x="99" y="335"/>
                  </a:lnTo>
                  <a:lnTo>
                    <a:pt x="98" y="311"/>
                  </a:lnTo>
                  <a:lnTo>
                    <a:pt x="107" y="301"/>
                  </a:lnTo>
                  <a:lnTo>
                    <a:pt x="98" y="297"/>
                  </a:lnTo>
                  <a:lnTo>
                    <a:pt x="58" y="297"/>
                  </a:lnTo>
                  <a:lnTo>
                    <a:pt x="58" y="286"/>
                  </a:lnTo>
                  <a:lnTo>
                    <a:pt x="66" y="282"/>
                  </a:lnTo>
                  <a:lnTo>
                    <a:pt x="65" y="262"/>
                  </a:lnTo>
                  <a:lnTo>
                    <a:pt x="72" y="248"/>
                  </a:lnTo>
                  <a:lnTo>
                    <a:pt x="72" y="242"/>
                  </a:lnTo>
                  <a:lnTo>
                    <a:pt x="65" y="237"/>
                  </a:lnTo>
                  <a:lnTo>
                    <a:pt x="49" y="237"/>
                  </a:lnTo>
                  <a:lnTo>
                    <a:pt x="40" y="227"/>
                  </a:lnTo>
                  <a:lnTo>
                    <a:pt x="40" y="223"/>
                  </a:lnTo>
                  <a:lnTo>
                    <a:pt x="48" y="223"/>
                  </a:lnTo>
                  <a:lnTo>
                    <a:pt x="48" y="217"/>
                  </a:lnTo>
                  <a:lnTo>
                    <a:pt x="56" y="209"/>
                  </a:lnTo>
                  <a:lnTo>
                    <a:pt x="16" y="184"/>
                  </a:lnTo>
                  <a:lnTo>
                    <a:pt x="0" y="180"/>
                  </a:lnTo>
                  <a:lnTo>
                    <a:pt x="0" y="174"/>
                  </a:lnTo>
                  <a:lnTo>
                    <a:pt x="16" y="170"/>
                  </a:lnTo>
                  <a:lnTo>
                    <a:pt x="23" y="164"/>
                  </a:lnTo>
                  <a:lnTo>
                    <a:pt x="23" y="160"/>
                  </a:lnTo>
                  <a:lnTo>
                    <a:pt x="14" y="160"/>
                  </a:lnTo>
                  <a:lnTo>
                    <a:pt x="7" y="155"/>
                  </a:lnTo>
                  <a:lnTo>
                    <a:pt x="14" y="154"/>
                  </a:lnTo>
                  <a:lnTo>
                    <a:pt x="14" y="145"/>
                  </a:lnTo>
                  <a:lnTo>
                    <a:pt x="23" y="140"/>
                  </a:lnTo>
                  <a:lnTo>
                    <a:pt x="23" y="135"/>
                  </a:lnTo>
                  <a:lnTo>
                    <a:pt x="30" y="129"/>
                  </a:lnTo>
                  <a:lnTo>
                    <a:pt x="46" y="129"/>
                  </a:lnTo>
                  <a:lnTo>
                    <a:pt x="69" y="134"/>
                  </a:lnTo>
                  <a:lnTo>
                    <a:pt x="78" y="134"/>
                  </a:lnTo>
                  <a:lnTo>
                    <a:pt x="85" y="129"/>
                  </a:lnTo>
                  <a:lnTo>
                    <a:pt x="85" y="134"/>
                  </a:lnTo>
                  <a:lnTo>
                    <a:pt x="125" y="138"/>
                  </a:lnTo>
                  <a:lnTo>
                    <a:pt x="133" y="134"/>
                  </a:lnTo>
                  <a:lnTo>
                    <a:pt x="173" y="132"/>
                  </a:lnTo>
                  <a:lnTo>
                    <a:pt x="173" y="128"/>
                  </a:lnTo>
                  <a:lnTo>
                    <a:pt x="180" y="128"/>
                  </a:lnTo>
                  <a:lnTo>
                    <a:pt x="187" y="118"/>
                  </a:lnTo>
                  <a:lnTo>
                    <a:pt x="180" y="118"/>
                  </a:lnTo>
                  <a:lnTo>
                    <a:pt x="180" y="114"/>
                  </a:lnTo>
                  <a:lnTo>
                    <a:pt x="180" y="104"/>
                  </a:lnTo>
                  <a:lnTo>
                    <a:pt x="171" y="104"/>
                  </a:lnTo>
                  <a:lnTo>
                    <a:pt x="171" y="98"/>
                  </a:lnTo>
                  <a:lnTo>
                    <a:pt x="171" y="89"/>
                  </a:lnTo>
                  <a:lnTo>
                    <a:pt x="180" y="83"/>
                  </a:lnTo>
                  <a:lnTo>
                    <a:pt x="171" y="79"/>
                  </a:lnTo>
                  <a:lnTo>
                    <a:pt x="171" y="73"/>
                  </a:lnTo>
                  <a:lnTo>
                    <a:pt x="180" y="69"/>
                  </a:lnTo>
                  <a:lnTo>
                    <a:pt x="187" y="69"/>
                  </a:lnTo>
                  <a:lnTo>
                    <a:pt x="196" y="69"/>
                  </a:lnTo>
                  <a:lnTo>
                    <a:pt x="212" y="63"/>
                  </a:lnTo>
                  <a:lnTo>
                    <a:pt x="212" y="68"/>
                  </a:lnTo>
                  <a:lnTo>
                    <a:pt x="219" y="73"/>
                  </a:lnTo>
                  <a:lnTo>
                    <a:pt x="235" y="63"/>
                  </a:lnTo>
                  <a:lnTo>
                    <a:pt x="259" y="57"/>
                  </a:lnTo>
                  <a:lnTo>
                    <a:pt x="284" y="43"/>
                  </a:lnTo>
                  <a:lnTo>
                    <a:pt x="291" y="42"/>
                  </a:lnTo>
                  <a:lnTo>
                    <a:pt x="291" y="33"/>
                  </a:lnTo>
                  <a:lnTo>
                    <a:pt x="300" y="33"/>
                  </a:lnTo>
                  <a:lnTo>
                    <a:pt x="307" y="37"/>
                  </a:lnTo>
                  <a:lnTo>
                    <a:pt x="307" y="32"/>
                  </a:lnTo>
                  <a:lnTo>
                    <a:pt x="323" y="32"/>
                  </a:lnTo>
                  <a:lnTo>
                    <a:pt x="347" y="42"/>
                  </a:lnTo>
                  <a:lnTo>
                    <a:pt x="356" y="46"/>
                  </a:lnTo>
                  <a:lnTo>
                    <a:pt x="372" y="50"/>
                  </a:lnTo>
                  <a:lnTo>
                    <a:pt x="396" y="50"/>
                  </a:lnTo>
                  <a:lnTo>
                    <a:pt x="403" y="40"/>
                  </a:lnTo>
                  <a:lnTo>
                    <a:pt x="428" y="36"/>
                  </a:lnTo>
                  <a:lnTo>
                    <a:pt x="451" y="34"/>
                  </a:lnTo>
                  <a:lnTo>
                    <a:pt x="459" y="24"/>
                  </a:lnTo>
                  <a:lnTo>
                    <a:pt x="459" y="20"/>
                  </a:lnTo>
                  <a:lnTo>
                    <a:pt x="467" y="14"/>
                  </a:lnTo>
                  <a:lnTo>
                    <a:pt x="491" y="4"/>
                  </a:lnTo>
                  <a:lnTo>
                    <a:pt x="500" y="0"/>
                  </a:lnTo>
                  <a:lnTo>
                    <a:pt x="507" y="0"/>
                  </a:lnTo>
                  <a:lnTo>
                    <a:pt x="531" y="8"/>
                  </a:lnTo>
                  <a:lnTo>
                    <a:pt x="539" y="14"/>
                  </a:lnTo>
                  <a:lnTo>
                    <a:pt x="531" y="14"/>
                  </a:lnTo>
                  <a:lnTo>
                    <a:pt x="531" y="19"/>
                  </a:lnTo>
                  <a:lnTo>
                    <a:pt x="547" y="23"/>
                  </a:lnTo>
                  <a:lnTo>
                    <a:pt x="547" y="29"/>
                  </a:lnTo>
                  <a:lnTo>
                    <a:pt x="556" y="33"/>
                  </a:lnTo>
                  <a:lnTo>
                    <a:pt x="556" y="39"/>
                  </a:lnTo>
                  <a:lnTo>
                    <a:pt x="563" y="43"/>
                  </a:lnTo>
                  <a:lnTo>
                    <a:pt x="580" y="43"/>
                  </a:lnTo>
                  <a:lnTo>
                    <a:pt x="580" y="47"/>
                  </a:lnTo>
                  <a:lnTo>
                    <a:pt x="563" y="47"/>
                  </a:lnTo>
                  <a:lnTo>
                    <a:pt x="547" y="68"/>
                  </a:lnTo>
                  <a:lnTo>
                    <a:pt x="549" y="73"/>
                  </a:lnTo>
                  <a:lnTo>
                    <a:pt x="556" y="83"/>
                  </a:lnTo>
                  <a:lnTo>
                    <a:pt x="572" y="88"/>
                  </a:lnTo>
                  <a:lnTo>
                    <a:pt x="580" y="92"/>
                  </a:lnTo>
                  <a:lnTo>
                    <a:pt x="580" y="102"/>
                  </a:lnTo>
                  <a:lnTo>
                    <a:pt x="605" y="106"/>
                  </a:lnTo>
                  <a:lnTo>
                    <a:pt x="621" y="112"/>
                  </a:lnTo>
                  <a:lnTo>
                    <a:pt x="621" y="102"/>
                  </a:lnTo>
                  <a:lnTo>
                    <a:pt x="637" y="82"/>
                  </a:lnTo>
                  <a:lnTo>
                    <a:pt x="644" y="82"/>
                  </a:lnTo>
                  <a:lnTo>
                    <a:pt x="652" y="76"/>
                  </a:lnTo>
                  <a:lnTo>
                    <a:pt x="652" y="66"/>
                  </a:lnTo>
                  <a:lnTo>
                    <a:pt x="660" y="66"/>
                  </a:lnTo>
                  <a:lnTo>
                    <a:pt x="677" y="81"/>
                  </a:lnTo>
                  <a:lnTo>
                    <a:pt x="693" y="96"/>
                  </a:lnTo>
                  <a:lnTo>
                    <a:pt x="693" y="106"/>
                  </a:lnTo>
                  <a:lnTo>
                    <a:pt x="701" y="106"/>
                  </a:lnTo>
                  <a:lnTo>
                    <a:pt x="709" y="101"/>
                  </a:lnTo>
                  <a:lnTo>
                    <a:pt x="717" y="101"/>
                  </a:lnTo>
                  <a:lnTo>
                    <a:pt x="717" y="111"/>
                  </a:lnTo>
                  <a:lnTo>
                    <a:pt x="733" y="111"/>
                  </a:lnTo>
                  <a:lnTo>
                    <a:pt x="742" y="117"/>
                  </a:lnTo>
                  <a:lnTo>
                    <a:pt x="742" y="121"/>
                  </a:lnTo>
                  <a:lnTo>
                    <a:pt x="733" y="121"/>
                  </a:lnTo>
                  <a:lnTo>
                    <a:pt x="733" y="127"/>
                  </a:lnTo>
                  <a:lnTo>
                    <a:pt x="758" y="127"/>
                  </a:lnTo>
                  <a:lnTo>
                    <a:pt x="766" y="122"/>
                  </a:lnTo>
                  <a:lnTo>
                    <a:pt x="782" y="131"/>
                  </a:lnTo>
                  <a:lnTo>
                    <a:pt x="773" y="131"/>
                  </a:lnTo>
                  <a:lnTo>
                    <a:pt x="773" y="137"/>
                  </a:lnTo>
                  <a:close/>
                </a:path>
              </a:pathLst>
            </a:custGeom>
            <a:pattFill prst="pct30">
              <a:fgClr>
                <a:srgbClr val="F79B4F"/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8" name="Freeform 47"/>
            <p:cNvSpPr>
              <a:spLocks/>
            </p:cNvSpPr>
            <p:nvPr/>
          </p:nvSpPr>
          <p:spPr bwMode="auto">
            <a:xfrm>
              <a:off x="4029075" y="4870450"/>
              <a:ext cx="1225550" cy="839788"/>
            </a:xfrm>
            <a:custGeom>
              <a:avLst/>
              <a:gdLst>
                <a:gd name="T0" fmla="*/ 121 w 772"/>
                <a:gd name="T1" fmla="*/ 525 h 529"/>
                <a:gd name="T2" fmla="*/ 91 w 772"/>
                <a:gd name="T3" fmla="*/ 515 h 529"/>
                <a:gd name="T4" fmla="*/ 113 w 772"/>
                <a:gd name="T5" fmla="*/ 494 h 529"/>
                <a:gd name="T6" fmla="*/ 113 w 772"/>
                <a:gd name="T7" fmla="*/ 476 h 529"/>
                <a:gd name="T8" fmla="*/ 127 w 772"/>
                <a:gd name="T9" fmla="*/ 456 h 529"/>
                <a:gd name="T10" fmla="*/ 103 w 772"/>
                <a:gd name="T11" fmla="*/ 432 h 529"/>
                <a:gd name="T12" fmla="*/ 110 w 772"/>
                <a:gd name="T13" fmla="*/ 412 h 529"/>
                <a:gd name="T14" fmla="*/ 100 w 772"/>
                <a:gd name="T15" fmla="*/ 378 h 529"/>
                <a:gd name="T16" fmla="*/ 130 w 772"/>
                <a:gd name="T17" fmla="*/ 368 h 529"/>
                <a:gd name="T18" fmla="*/ 153 w 772"/>
                <a:gd name="T19" fmla="*/ 353 h 529"/>
                <a:gd name="T20" fmla="*/ 167 w 772"/>
                <a:gd name="T21" fmla="*/ 329 h 529"/>
                <a:gd name="T22" fmla="*/ 157 w 772"/>
                <a:gd name="T23" fmla="*/ 299 h 529"/>
                <a:gd name="T24" fmla="*/ 165 w 772"/>
                <a:gd name="T25" fmla="*/ 274 h 529"/>
                <a:gd name="T26" fmla="*/ 195 w 772"/>
                <a:gd name="T27" fmla="*/ 255 h 529"/>
                <a:gd name="T28" fmla="*/ 170 w 772"/>
                <a:gd name="T29" fmla="*/ 250 h 529"/>
                <a:gd name="T30" fmla="*/ 52 w 772"/>
                <a:gd name="T31" fmla="*/ 247 h 529"/>
                <a:gd name="T32" fmla="*/ 36 w 772"/>
                <a:gd name="T33" fmla="*/ 237 h 529"/>
                <a:gd name="T34" fmla="*/ 42 w 772"/>
                <a:gd name="T35" fmla="*/ 208 h 529"/>
                <a:gd name="T36" fmla="*/ 41 w 772"/>
                <a:gd name="T37" fmla="*/ 183 h 529"/>
                <a:gd name="T38" fmla="*/ 9 w 772"/>
                <a:gd name="T39" fmla="*/ 169 h 529"/>
                <a:gd name="T40" fmla="*/ 16 w 772"/>
                <a:gd name="T41" fmla="*/ 153 h 529"/>
                <a:gd name="T42" fmla="*/ 71 w 772"/>
                <a:gd name="T43" fmla="*/ 119 h 529"/>
                <a:gd name="T44" fmla="*/ 47 w 772"/>
                <a:gd name="T45" fmla="*/ 104 h 529"/>
                <a:gd name="T46" fmla="*/ 70 w 772"/>
                <a:gd name="T47" fmla="*/ 88 h 529"/>
                <a:gd name="T48" fmla="*/ 126 w 772"/>
                <a:gd name="T49" fmla="*/ 93 h 529"/>
                <a:gd name="T50" fmla="*/ 172 w 772"/>
                <a:gd name="T51" fmla="*/ 83 h 529"/>
                <a:gd name="T52" fmla="*/ 228 w 772"/>
                <a:gd name="T53" fmla="*/ 57 h 529"/>
                <a:gd name="T54" fmla="*/ 258 w 772"/>
                <a:gd name="T55" fmla="*/ 32 h 529"/>
                <a:gd name="T56" fmla="*/ 290 w 772"/>
                <a:gd name="T57" fmla="*/ 36 h 529"/>
                <a:gd name="T58" fmla="*/ 290 w 772"/>
                <a:gd name="T59" fmla="*/ 11 h 529"/>
                <a:gd name="T60" fmla="*/ 322 w 772"/>
                <a:gd name="T61" fmla="*/ 6 h 529"/>
                <a:gd name="T62" fmla="*/ 355 w 772"/>
                <a:gd name="T63" fmla="*/ 15 h 529"/>
                <a:gd name="T64" fmla="*/ 430 w 772"/>
                <a:gd name="T65" fmla="*/ 93 h 529"/>
                <a:gd name="T66" fmla="*/ 468 w 772"/>
                <a:gd name="T67" fmla="*/ 103 h 529"/>
                <a:gd name="T68" fmla="*/ 509 w 772"/>
                <a:gd name="T69" fmla="*/ 107 h 529"/>
                <a:gd name="T70" fmla="*/ 533 w 772"/>
                <a:gd name="T71" fmla="*/ 87 h 529"/>
                <a:gd name="T72" fmla="*/ 581 w 772"/>
                <a:gd name="T73" fmla="*/ 81 h 529"/>
                <a:gd name="T74" fmla="*/ 620 w 772"/>
                <a:gd name="T75" fmla="*/ 96 h 529"/>
                <a:gd name="T76" fmla="*/ 637 w 772"/>
                <a:gd name="T77" fmla="*/ 114 h 529"/>
                <a:gd name="T78" fmla="*/ 677 w 772"/>
                <a:gd name="T79" fmla="*/ 133 h 529"/>
                <a:gd name="T80" fmla="*/ 733 w 772"/>
                <a:gd name="T81" fmla="*/ 168 h 529"/>
                <a:gd name="T82" fmla="*/ 772 w 772"/>
                <a:gd name="T83" fmla="*/ 191 h 529"/>
                <a:gd name="T84" fmla="*/ 741 w 772"/>
                <a:gd name="T85" fmla="*/ 176 h 529"/>
                <a:gd name="T86" fmla="*/ 733 w 772"/>
                <a:gd name="T87" fmla="*/ 196 h 529"/>
                <a:gd name="T88" fmla="*/ 686 w 772"/>
                <a:gd name="T89" fmla="*/ 208 h 529"/>
                <a:gd name="T90" fmla="*/ 600 w 772"/>
                <a:gd name="T91" fmla="*/ 238 h 529"/>
                <a:gd name="T92" fmla="*/ 566 w 772"/>
                <a:gd name="T93" fmla="*/ 219 h 529"/>
                <a:gd name="T94" fmla="*/ 528 w 772"/>
                <a:gd name="T95" fmla="*/ 219 h 529"/>
                <a:gd name="T96" fmla="*/ 512 w 772"/>
                <a:gd name="T97" fmla="*/ 234 h 529"/>
                <a:gd name="T98" fmla="*/ 496 w 772"/>
                <a:gd name="T99" fmla="*/ 260 h 529"/>
                <a:gd name="T100" fmla="*/ 457 w 772"/>
                <a:gd name="T101" fmla="*/ 280 h 529"/>
                <a:gd name="T102" fmla="*/ 441 w 772"/>
                <a:gd name="T103" fmla="*/ 284 h 529"/>
                <a:gd name="T104" fmla="*/ 418 w 772"/>
                <a:gd name="T105" fmla="*/ 300 h 529"/>
                <a:gd name="T106" fmla="*/ 355 w 772"/>
                <a:gd name="T107" fmla="*/ 335 h 529"/>
                <a:gd name="T108" fmla="*/ 340 w 772"/>
                <a:gd name="T109" fmla="*/ 369 h 529"/>
                <a:gd name="T110" fmla="*/ 326 w 772"/>
                <a:gd name="T111" fmla="*/ 404 h 529"/>
                <a:gd name="T112" fmla="*/ 271 w 772"/>
                <a:gd name="T113" fmla="*/ 420 h 529"/>
                <a:gd name="T114" fmla="*/ 234 w 772"/>
                <a:gd name="T115" fmla="*/ 434 h 529"/>
                <a:gd name="T116" fmla="*/ 152 w 772"/>
                <a:gd name="T117" fmla="*/ 489 h 529"/>
                <a:gd name="T118" fmla="*/ 167 w 772"/>
                <a:gd name="T119" fmla="*/ 503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2" h="529">
                  <a:moveTo>
                    <a:pt x="167" y="519"/>
                  </a:moveTo>
                  <a:lnTo>
                    <a:pt x="153" y="523"/>
                  </a:lnTo>
                  <a:lnTo>
                    <a:pt x="144" y="529"/>
                  </a:lnTo>
                  <a:lnTo>
                    <a:pt x="121" y="525"/>
                  </a:lnTo>
                  <a:lnTo>
                    <a:pt x="107" y="529"/>
                  </a:lnTo>
                  <a:lnTo>
                    <a:pt x="100" y="525"/>
                  </a:lnTo>
                  <a:lnTo>
                    <a:pt x="91" y="525"/>
                  </a:lnTo>
                  <a:lnTo>
                    <a:pt x="91" y="515"/>
                  </a:lnTo>
                  <a:lnTo>
                    <a:pt x="98" y="504"/>
                  </a:lnTo>
                  <a:lnTo>
                    <a:pt x="98" y="500"/>
                  </a:lnTo>
                  <a:lnTo>
                    <a:pt x="106" y="494"/>
                  </a:lnTo>
                  <a:lnTo>
                    <a:pt x="113" y="494"/>
                  </a:lnTo>
                  <a:lnTo>
                    <a:pt x="120" y="490"/>
                  </a:lnTo>
                  <a:lnTo>
                    <a:pt x="120" y="486"/>
                  </a:lnTo>
                  <a:lnTo>
                    <a:pt x="113" y="480"/>
                  </a:lnTo>
                  <a:lnTo>
                    <a:pt x="113" y="476"/>
                  </a:lnTo>
                  <a:lnTo>
                    <a:pt x="104" y="476"/>
                  </a:lnTo>
                  <a:lnTo>
                    <a:pt x="104" y="466"/>
                  </a:lnTo>
                  <a:lnTo>
                    <a:pt x="120" y="461"/>
                  </a:lnTo>
                  <a:lnTo>
                    <a:pt x="127" y="456"/>
                  </a:lnTo>
                  <a:lnTo>
                    <a:pt x="127" y="451"/>
                  </a:lnTo>
                  <a:lnTo>
                    <a:pt x="111" y="441"/>
                  </a:lnTo>
                  <a:lnTo>
                    <a:pt x="110" y="431"/>
                  </a:lnTo>
                  <a:lnTo>
                    <a:pt x="103" y="432"/>
                  </a:lnTo>
                  <a:lnTo>
                    <a:pt x="110" y="427"/>
                  </a:lnTo>
                  <a:lnTo>
                    <a:pt x="110" y="422"/>
                  </a:lnTo>
                  <a:lnTo>
                    <a:pt x="117" y="417"/>
                  </a:lnTo>
                  <a:lnTo>
                    <a:pt x="110" y="412"/>
                  </a:lnTo>
                  <a:lnTo>
                    <a:pt x="94" y="408"/>
                  </a:lnTo>
                  <a:lnTo>
                    <a:pt x="94" y="398"/>
                  </a:lnTo>
                  <a:lnTo>
                    <a:pt x="101" y="394"/>
                  </a:lnTo>
                  <a:lnTo>
                    <a:pt x="100" y="378"/>
                  </a:lnTo>
                  <a:lnTo>
                    <a:pt x="116" y="378"/>
                  </a:lnTo>
                  <a:lnTo>
                    <a:pt x="116" y="384"/>
                  </a:lnTo>
                  <a:lnTo>
                    <a:pt x="131" y="373"/>
                  </a:lnTo>
                  <a:lnTo>
                    <a:pt x="130" y="368"/>
                  </a:lnTo>
                  <a:lnTo>
                    <a:pt x="139" y="363"/>
                  </a:lnTo>
                  <a:lnTo>
                    <a:pt x="137" y="358"/>
                  </a:lnTo>
                  <a:lnTo>
                    <a:pt x="146" y="353"/>
                  </a:lnTo>
                  <a:lnTo>
                    <a:pt x="153" y="353"/>
                  </a:lnTo>
                  <a:lnTo>
                    <a:pt x="160" y="343"/>
                  </a:lnTo>
                  <a:lnTo>
                    <a:pt x="182" y="333"/>
                  </a:lnTo>
                  <a:lnTo>
                    <a:pt x="175" y="329"/>
                  </a:lnTo>
                  <a:lnTo>
                    <a:pt x="167" y="329"/>
                  </a:lnTo>
                  <a:lnTo>
                    <a:pt x="175" y="319"/>
                  </a:lnTo>
                  <a:lnTo>
                    <a:pt x="166" y="319"/>
                  </a:lnTo>
                  <a:lnTo>
                    <a:pt x="159" y="314"/>
                  </a:lnTo>
                  <a:lnTo>
                    <a:pt x="157" y="299"/>
                  </a:lnTo>
                  <a:lnTo>
                    <a:pt x="166" y="299"/>
                  </a:lnTo>
                  <a:lnTo>
                    <a:pt x="173" y="294"/>
                  </a:lnTo>
                  <a:lnTo>
                    <a:pt x="173" y="284"/>
                  </a:lnTo>
                  <a:lnTo>
                    <a:pt x="165" y="274"/>
                  </a:lnTo>
                  <a:lnTo>
                    <a:pt x="165" y="270"/>
                  </a:lnTo>
                  <a:lnTo>
                    <a:pt x="179" y="260"/>
                  </a:lnTo>
                  <a:lnTo>
                    <a:pt x="195" y="260"/>
                  </a:lnTo>
                  <a:lnTo>
                    <a:pt x="195" y="255"/>
                  </a:lnTo>
                  <a:lnTo>
                    <a:pt x="202" y="250"/>
                  </a:lnTo>
                  <a:lnTo>
                    <a:pt x="193" y="245"/>
                  </a:lnTo>
                  <a:lnTo>
                    <a:pt x="178" y="245"/>
                  </a:lnTo>
                  <a:lnTo>
                    <a:pt x="170" y="250"/>
                  </a:lnTo>
                  <a:lnTo>
                    <a:pt x="123" y="251"/>
                  </a:lnTo>
                  <a:lnTo>
                    <a:pt x="75" y="241"/>
                  </a:lnTo>
                  <a:lnTo>
                    <a:pt x="59" y="242"/>
                  </a:lnTo>
                  <a:lnTo>
                    <a:pt x="52" y="247"/>
                  </a:lnTo>
                  <a:lnTo>
                    <a:pt x="45" y="247"/>
                  </a:lnTo>
                  <a:lnTo>
                    <a:pt x="45" y="252"/>
                  </a:lnTo>
                  <a:lnTo>
                    <a:pt x="36" y="252"/>
                  </a:lnTo>
                  <a:lnTo>
                    <a:pt x="36" y="237"/>
                  </a:lnTo>
                  <a:lnTo>
                    <a:pt x="44" y="227"/>
                  </a:lnTo>
                  <a:lnTo>
                    <a:pt x="35" y="222"/>
                  </a:lnTo>
                  <a:lnTo>
                    <a:pt x="44" y="222"/>
                  </a:lnTo>
                  <a:lnTo>
                    <a:pt x="42" y="208"/>
                  </a:lnTo>
                  <a:lnTo>
                    <a:pt x="51" y="208"/>
                  </a:lnTo>
                  <a:lnTo>
                    <a:pt x="49" y="198"/>
                  </a:lnTo>
                  <a:lnTo>
                    <a:pt x="42" y="192"/>
                  </a:lnTo>
                  <a:lnTo>
                    <a:pt x="41" y="183"/>
                  </a:lnTo>
                  <a:lnTo>
                    <a:pt x="34" y="178"/>
                  </a:lnTo>
                  <a:lnTo>
                    <a:pt x="34" y="173"/>
                  </a:lnTo>
                  <a:lnTo>
                    <a:pt x="25" y="169"/>
                  </a:lnTo>
                  <a:lnTo>
                    <a:pt x="9" y="169"/>
                  </a:lnTo>
                  <a:lnTo>
                    <a:pt x="9" y="163"/>
                  </a:lnTo>
                  <a:lnTo>
                    <a:pt x="0" y="163"/>
                  </a:lnTo>
                  <a:lnTo>
                    <a:pt x="0" y="153"/>
                  </a:lnTo>
                  <a:lnTo>
                    <a:pt x="16" y="153"/>
                  </a:lnTo>
                  <a:lnTo>
                    <a:pt x="32" y="149"/>
                  </a:lnTo>
                  <a:lnTo>
                    <a:pt x="55" y="147"/>
                  </a:lnTo>
                  <a:lnTo>
                    <a:pt x="71" y="137"/>
                  </a:lnTo>
                  <a:lnTo>
                    <a:pt x="71" y="119"/>
                  </a:lnTo>
                  <a:lnTo>
                    <a:pt x="55" y="119"/>
                  </a:lnTo>
                  <a:lnTo>
                    <a:pt x="38" y="108"/>
                  </a:lnTo>
                  <a:lnTo>
                    <a:pt x="38" y="104"/>
                  </a:lnTo>
                  <a:lnTo>
                    <a:pt x="47" y="104"/>
                  </a:lnTo>
                  <a:lnTo>
                    <a:pt x="45" y="94"/>
                  </a:lnTo>
                  <a:lnTo>
                    <a:pt x="54" y="94"/>
                  </a:lnTo>
                  <a:lnTo>
                    <a:pt x="61" y="88"/>
                  </a:lnTo>
                  <a:lnTo>
                    <a:pt x="70" y="88"/>
                  </a:lnTo>
                  <a:lnTo>
                    <a:pt x="70" y="98"/>
                  </a:lnTo>
                  <a:lnTo>
                    <a:pt x="101" y="88"/>
                  </a:lnTo>
                  <a:lnTo>
                    <a:pt x="108" y="93"/>
                  </a:lnTo>
                  <a:lnTo>
                    <a:pt x="126" y="93"/>
                  </a:lnTo>
                  <a:lnTo>
                    <a:pt x="124" y="88"/>
                  </a:lnTo>
                  <a:lnTo>
                    <a:pt x="133" y="88"/>
                  </a:lnTo>
                  <a:lnTo>
                    <a:pt x="140" y="83"/>
                  </a:lnTo>
                  <a:lnTo>
                    <a:pt x="172" y="83"/>
                  </a:lnTo>
                  <a:lnTo>
                    <a:pt x="211" y="57"/>
                  </a:lnTo>
                  <a:lnTo>
                    <a:pt x="219" y="62"/>
                  </a:lnTo>
                  <a:lnTo>
                    <a:pt x="219" y="57"/>
                  </a:lnTo>
                  <a:lnTo>
                    <a:pt x="228" y="57"/>
                  </a:lnTo>
                  <a:lnTo>
                    <a:pt x="235" y="52"/>
                  </a:lnTo>
                  <a:lnTo>
                    <a:pt x="235" y="42"/>
                  </a:lnTo>
                  <a:lnTo>
                    <a:pt x="242" y="36"/>
                  </a:lnTo>
                  <a:lnTo>
                    <a:pt x="258" y="32"/>
                  </a:lnTo>
                  <a:lnTo>
                    <a:pt x="258" y="36"/>
                  </a:lnTo>
                  <a:lnTo>
                    <a:pt x="283" y="36"/>
                  </a:lnTo>
                  <a:lnTo>
                    <a:pt x="283" y="31"/>
                  </a:lnTo>
                  <a:lnTo>
                    <a:pt x="290" y="36"/>
                  </a:lnTo>
                  <a:lnTo>
                    <a:pt x="299" y="31"/>
                  </a:lnTo>
                  <a:lnTo>
                    <a:pt x="306" y="31"/>
                  </a:lnTo>
                  <a:lnTo>
                    <a:pt x="297" y="11"/>
                  </a:lnTo>
                  <a:lnTo>
                    <a:pt x="290" y="11"/>
                  </a:lnTo>
                  <a:lnTo>
                    <a:pt x="297" y="6"/>
                  </a:lnTo>
                  <a:lnTo>
                    <a:pt x="306" y="6"/>
                  </a:lnTo>
                  <a:lnTo>
                    <a:pt x="306" y="11"/>
                  </a:lnTo>
                  <a:lnTo>
                    <a:pt x="322" y="6"/>
                  </a:lnTo>
                  <a:lnTo>
                    <a:pt x="329" y="0"/>
                  </a:lnTo>
                  <a:lnTo>
                    <a:pt x="337" y="0"/>
                  </a:lnTo>
                  <a:lnTo>
                    <a:pt x="353" y="11"/>
                  </a:lnTo>
                  <a:lnTo>
                    <a:pt x="355" y="15"/>
                  </a:lnTo>
                  <a:lnTo>
                    <a:pt x="396" y="64"/>
                  </a:lnTo>
                  <a:lnTo>
                    <a:pt x="421" y="78"/>
                  </a:lnTo>
                  <a:lnTo>
                    <a:pt x="421" y="84"/>
                  </a:lnTo>
                  <a:lnTo>
                    <a:pt x="430" y="93"/>
                  </a:lnTo>
                  <a:lnTo>
                    <a:pt x="430" y="98"/>
                  </a:lnTo>
                  <a:lnTo>
                    <a:pt x="445" y="107"/>
                  </a:lnTo>
                  <a:lnTo>
                    <a:pt x="454" y="107"/>
                  </a:lnTo>
                  <a:lnTo>
                    <a:pt x="468" y="103"/>
                  </a:lnTo>
                  <a:lnTo>
                    <a:pt x="486" y="111"/>
                  </a:lnTo>
                  <a:lnTo>
                    <a:pt x="502" y="117"/>
                  </a:lnTo>
                  <a:lnTo>
                    <a:pt x="502" y="111"/>
                  </a:lnTo>
                  <a:lnTo>
                    <a:pt x="509" y="107"/>
                  </a:lnTo>
                  <a:lnTo>
                    <a:pt x="517" y="107"/>
                  </a:lnTo>
                  <a:lnTo>
                    <a:pt x="525" y="101"/>
                  </a:lnTo>
                  <a:lnTo>
                    <a:pt x="533" y="101"/>
                  </a:lnTo>
                  <a:lnTo>
                    <a:pt x="533" y="87"/>
                  </a:lnTo>
                  <a:lnTo>
                    <a:pt x="540" y="81"/>
                  </a:lnTo>
                  <a:lnTo>
                    <a:pt x="540" y="87"/>
                  </a:lnTo>
                  <a:lnTo>
                    <a:pt x="581" y="85"/>
                  </a:lnTo>
                  <a:lnTo>
                    <a:pt x="581" y="81"/>
                  </a:lnTo>
                  <a:lnTo>
                    <a:pt x="597" y="81"/>
                  </a:lnTo>
                  <a:lnTo>
                    <a:pt x="604" y="85"/>
                  </a:lnTo>
                  <a:lnTo>
                    <a:pt x="612" y="85"/>
                  </a:lnTo>
                  <a:lnTo>
                    <a:pt x="620" y="96"/>
                  </a:lnTo>
                  <a:lnTo>
                    <a:pt x="621" y="106"/>
                  </a:lnTo>
                  <a:lnTo>
                    <a:pt x="612" y="110"/>
                  </a:lnTo>
                  <a:lnTo>
                    <a:pt x="628" y="114"/>
                  </a:lnTo>
                  <a:lnTo>
                    <a:pt x="637" y="114"/>
                  </a:lnTo>
                  <a:lnTo>
                    <a:pt x="653" y="119"/>
                  </a:lnTo>
                  <a:lnTo>
                    <a:pt x="660" y="119"/>
                  </a:lnTo>
                  <a:lnTo>
                    <a:pt x="669" y="129"/>
                  </a:lnTo>
                  <a:lnTo>
                    <a:pt x="677" y="133"/>
                  </a:lnTo>
                  <a:lnTo>
                    <a:pt x="677" y="143"/>
                  </a:lnTo>
                  <a:lnTo>
                    <a:pt x="693" y="153"/>
                  </a:lnTo>
                  <a:lnTo>
                    <a:pt x="709" y="153"/>
                  </a:lnTo>
                  <a:lnTo>
                    <a:pt x="733" y="168"/>
                  </a:lnTo>
                  <a:lnTo>
                    <a:pt x="749" y="172"/>
                  </a:lnTo>
                  <a:lnTo>
                    <a:pt x="756" y="172"/>
                  </a:lnTo>
                  <a:lnTo>
                    <a:pt x="772" y="182"/>
                  </a:lnTo>
                  <a:lnTo>
                    <a:pt x="772" y="191"/>
                  </a:lnTo>
                  <a:lnTo>
                    <a:pt x="765" y="182"/>
                  </a:lnTo>
                  <a:lnTo>
                    <a:pt x="756" y="176"/>
                  </a:lnTo>
                  <a:lnTo>
                    <a:pt x="749" y="182"/>
                  </a:lnTo>
                  <a:lnTo>
                    <a:pt x="741" y="176"/>
                  </a:lnTo>
                  <a:lnTo>
                    <a:pt x="741" y="182"/>
                  </a:lnTo>
                  <a:lnTo>
                    <a:pt x="749" y="186"/>
                  </a:lnTo>
                  <a:lnTo>
                    <a:pt x="749" y="192"/>
                  </a:lnTo>
                  <a:lnTo>
                    <a:pt x="733" y="196"/>
                  </a:lnTo>
                  <a:lnTo>
                    <a:pt x="725" y="192"/>
                  </a:lnTo>
                  <a:lnTo>
                    <a:pt x="709" y="196"/>
                  </a:lnTo>
                  <a:lnTo>
                    <a:pt x="695" y="206"/>
                  </a:lnTo>
                  <a:lnTo>
                    <a:pt x="686" y="208"/>
                  </a:lnTo>
                  <a:lnTo>
                    <a:pt x="654" y="212"/>
                  </a:lnTo>
                  <a:lnTo>
                    <a:pt x="638" y="228"/>
                  </a:lnTo>
                  <a:lnTo>
                    <a:pt x="631" y="238"/>
                  </a:lnTo>
                  <a:lnTo>
                    <a:pt x="600" y="238"/>
                  </a:lnTo>
                  <a:lnTo>
                    <a:pt x="591" y="234"/>
                  </a:lnTo>
                  <a:lnTo>
                    <a:pt x="584" y="234"/>
                  </a:lnTo>
                  <a:lnTo>
                    <a:pt x="575" y="224"/>
                  </a:lnTo>
                  <a:lnTo>
                    <a:pt x="566" y="219"/>
                  </a:lnTo>
                  <a:lnTo>
                    <a:pt x="551" y="219"/>
                  </a:lnTo>
                  <a:lnTo>
                    <a:pt x="543" y="215"/>
                  </a:lnTo>
                  <a:lnTo>
                    <a:pt x="535" y="215"/>
                  </a:lnTo>
                  <a:lnTo>
                    <a:pt x="528" y="219"/>
                  </a:lnTo>
                  <a:lnTo>
                    <a:pt x="519" y="219"/>
                  </a:lnTo>
                  <a:lnTo>
                    <a:pt x="528" y="225"/>
                  </a:lnTo>
                  <a:lnTo>
                    <a:pt x="528" y="229"/>
                  </a:lnTo>
                  <a:lnTo>
                    <a:pt x="512" y="234"/>
                  </a:lnTo>
                  <a:lnTo>
                    <a:pt x="504" y="244"/>
                  </a:lnTo>
                  <a:lnTo>
                    <a:pt x="496" y="244"/>
                  </a:lnTo>
                  <a:lnTo>
                    <a:pt x="489" y="254"/>
                  </a:lnTo>
                  <a:lnTo>
                    <a:pt x="496" y="260"/>
                  </a:lnTo>
                  <a:lnTo>
                    <a:pt x="497" y="268"/>
                  </a:lnTo>
                  <a:lnTo>
                    <a:pt x="489" y="270"/>
                  </a:lnTo>
                  <a:lnTo>
                    <a:pt x="481" y="274"/>
                  </a:lnTo>
                  <a:lnTo>
                    <a:pt x="457" y="280"/>
                  </a:lnTo>
                  <a:lnTo>
                    <a:pt x="457" y="274"/>
                  </a:lnTo>
                  <a:lnTo>
                    <a:pt x="450" y="274"/>
                  </a:lnTo>
                  <a:lnTo>
                    <a:pt x="450" y="284"/>
                  </a:lnTo>
                  <a:lnTo>
                    <a:pt x="441" y="284"/>
                  </a:lnTo>
                  <a:lnTo>
                    <a:pt x="441" y="300"/>
                  </a:lnTo>
                  <a:lnTo>
                    <a:pt x="425" y="300"/>
                  </a:lnTo>
                  <a:lnTo>
                    <a:pt x="425" y="304"/>
                  </a:lnTo>
                  <a:lnTo>
                    <a:pt x="418" y="300"/>
                  </a:lnTo>
                  <a:lnTo>
                    <a:pt x="418" y="304"/>
                  </a:lnTo>
                  <a:lnTo>
                    <a:pt x="402" y="310"/>
                  </a:lnTo>
                  <a:lnTo>
                    <a:pt x="371" y="330"/>
                  </a:lnTo>
                  <a:lnTo>
                    <a:pt x="355" y="335"/>
                  </a:lnTo>
                  <a:lnTo>
                    <a:pt x="356" y="359"/>
                  </a:lnTo>
                  <a:lnTo>
                    <a:pt x="347" y="359"/>
                  </a:lnTo>
                  <a:lnTo>
                    <a:pt x="347" y="365"/>
                  </a:lnTo>
                  <a:lnTo>
                    <a:pt x="340" y="369"/>
                  </a:lnTo>
                  <a:lnTo>
                    <a:pt x="340" y="373"/>
                  </a:lnTo>
                  <a:lnTo>
                    <a:pt x="333" y="373"/>
                  </a:lnTo>
                  <a:lnTo>
                    <a:pt x="333" y="398"/>
                  </a:lnTo>
                  <a:lnTo>
                    <a:pt x="326" y="404"/>
                  </a:lnTo>
                  <a:lnTo>
                    <a:pt x="301" y="404"/>
                  </a:lnTo>
                  <a:lnTo>
                    <a:pt x="294" y="409"/>
                  </a:lnTo>
                  <a:lnTo>
                    <a:pt x="278" y="409"/>
                  </a:lnTo>
                  <a:lnTo>
                    <a:pt x="271" y="420"/>
                  </a:lnTo>
                  <a:lnTo>
                    <a:pt x="255" y="420"/>
                  </a:lnTo>
                  <a:lnTo>
                    <a:pt x="248" y="424"/>
                  </a:lnTo>
                  <a:lnTo>
                    <a:pt x="248" y="430"/>
                  </a:lnTo>
                  <a:lnTo>
                    <a:pt x="234" y="434"/>
                  </a:lnTo>
                  <a:lnTo>
                    <a:pt x="211" y="450"/>
                  </a:lnTo>
                  <a:lnTo>
                    <a:pt x="173" y="460"/>
                  </a:lnTo>
                  <a:lnTo>
                    <a:pt x="175" y="489"/>
                  </a:lnTo>
                  <a:lnTo>
                    <a:pt x="152" y="489"/>
                  </a:lnTo>
                  <a:lnTo>
                    <a:pt x="152" y="499"/>
                  </a:lnTo>
                  <a:lnTo>
                    <a:pt x="159" y="499"/>
                  </a:lnTo>
                  <a:lnTo>
                    <a:pt x="159" y="509"/>
                  </a:lnTo>
                  <a:lnTo>
                    <a:pt x="167" y="503"/>
                  </a:lnTo>
                  <a:lnTo>
                    <a:pt x="175" y="513"/>
                  </a:lnTo>
                  <a:lnTo>
                    <a:pt x="167" y="519"/>
                  </a:lnTo>
                  <a:close/>
                </a:path>
              </a:pathLst>
            </a:custGeom>
            <a:solidFill>
              <a:srgbClr val="FFDA65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39" name="Freeform 48"/>
            <p:cNvSpPr>
              <a:spLocks/>
            </p:cNvSpPr>
            <p:nvPr/>
          </p:nvSpPr>
          <p:spPr bwMode="auto">
            <a:xfrm>
              <a:off x="4270375" y="5067300"/>
              <a:ext cx="1554163" cy="771525"/>
            </a:xfrm>
            <a:custGeom>
              <a:avLst/>
              <a:gdLst>
                <a:gd name="T0" fmla="*/ 7 w 979"/>
                <a:gd name="T1" fmla="*/ 385 h 486"/>
                <a:gd name="T2" fmla="*/ 23 w 979"/>
                <a:gd name="T3" fmla="*/ 365 h 486"/>
                <a:gd name="T4" fmla="*/ 96 w 979"/>
                <a:gd name="T5" fmla="*/ 306 h 486"/>
                <a:gd name="T6" fmla="*/ 126 w 979"/>
                <a:gd name="T7" fmla="*/ 285 h 486"/>
                <a:gd name="T8" fmla="*/ 181 w 979"/>
                <a:gd name="T9" fmla="*/ 274 h 486"/>
                <a:gd name="T10" fmla="*/ 195 w 979"/>
                <a:gd name="T11" fmla="*/ 241 h 486"/>
                <a:gd name="T12" fmla="*/ 219 w 979"/>
                <a:gd name="T13" fmla="*/ 206 h 486"/>
                <a:gd name="T14" fmla="*/ 273 w 979"/>
                <a:gd name="T15" fmla="*/ 180 h 486"/>
                <a:gd name="T16" fmla="*/ 298 w 979"/>
                <a:gd name="T17" fmla="*/ 160 h 486"/>
                <a:gd name="T18" fmla="*/ 329 w 979"/>
                <a:gd name="T19" fmla="*/ 150 h 486"/>
                <a:gd name="T20" fmla="*/ 337 w 979"/>
                <a:gd name="T21" fmla="*/ 130 h 486"/>
                <a:gd name="T22" fmla="*/ 376 w 979"/>
                <a:gd name="T23" fmla="*/ 105 h 486"/>
                <a:gd name="T24" fmla="*/ 383 w 979"/>
                <a:gd name="T25" fmla="*/ 91 h 486"/>
                <a:gd name="T26" fmla="*/ 423 w 979"/>
                <a:gd name="T27" fmla="*/ 100 h 486"/>
                <a:gd name="T28" fmla="*/ 479 w 979"/>
                <a:gd name="T29" fmla="*/ 114 h 486"/>
                <a:gd name="T30" fmla="*/ 543 w 979"/>
                <a:gd name="T31" fmla="*/ 82 h 486"/>
                <a:gd name="T32" fmla="*/ 597 w 979"/>
                <a:gd name="T33" fmla="*/ 68 h 486"/>
                <a:gd name="T34" fmla="*/ 597 w 979"/>
                <a:gd name="T35" fmla="*/ 58 h 486"/>
                <a:gd name="T36" fmla="*/ 620 w 979"/>
                <a:gd name="T37" fmla="*/ 58 h 486"/>
                <a:gd name="T38" fmla="*/ 661 w 979"/>
                <a:gd name="T39" fmla="*/ 62 h 486"/>
                <a:gd name="T40" fmla="*/ 692 w 979"/>
                <a:gd name="T41" fmla="*/ 56 h 486"/>
                <a:gd name="T42" fmla="*/ 772 w 979"/>
                <a:gd name="T43" fmla="*/ 55 h 486"/>
                <a:gd name="T44" fmla="*/ 747 w 979"/>
                <a:gd name="T45" fmla="*/ 16 h 486"/>
                <a:gd name="T46" fmla="*/ 786 w 979"/>
                <a:gd name="T47" fmla="*/ 16 h 486"/>
                <a:gd name="T48" fmla="*/ 826 w 979"/>
                <a:gd name="T49" fmla="*/ 15 h 486"/>
                <a:gd name="T50" fmla="*/ 898 w 979"/>
                <a:gd name="T51" fmla="*/ 64 h 486"/>
                <a:gd name="T52" fmla="*/ 882 w 979"/>
                <a:gd name="T53" fmla="*/ 82 h 486"/>
                <a:gd name="T54" fmla="*/ 914 w 979"/>
                <a:gd name="T55" fmla="*/ 103 h 486"/>
                <a:gd name="T56" fmla="*/ 900 w 979"/>
                <a:gd name="T57" fmla="*/ 152 h 486"/>
                <a:gd name="T58" fmla="*/ 941 w 979"/>
                <a:gd name="T59" fmla="*/ 190 h 486"/>
                <a:gd name="T60" fmla="*/ 964 w 979"/>
                <a:gd name="T61" fmla="*/ 196 h 486"/>
                <a:gd name="T62" fmla="*/ 959 w 979"/>
                <a:gd name="T63" fmla="*/ 239 h 486"/>
                <a:gd name="T64" fmla="*/ 952 w 979"/>
                <a:gd name="T65" fmla="*/ 270 h 486"/>
                <a:gd name="T66" fmla="*/ 913 w 979"/>
                <a:gd name="T67" fmla="*/ 294 h 486"/>
                <a:gd name="T68" fmla="*/ 921 w 979"/>
                <a:gd name="T69" fmla="*/ 308 h 486"/>
                <a:gd name="T70" fmla="*/ 946 w 979"/>
                <a:gd name="T71" fmla="*/ 343 h 486"/>
                <a:gd name="T72" fmla="*/ 946 w 979"/>
                <a:gd name="T73" fmla="*/ 368 h 486"/>
                <a:gd name="T74" fmla="*/ 963 w 979"/>
                <a:gd name="T75" fmla="*/ 398 h 486"/>
                <a:gd name="T76" fmla="*/ 963 w 979"/>
                <a:gd name="T77" fmla="*/ 412 h 486"/>
                <a:gd name="T78" fmla="*/ 933 w 979"/>
                <a:gd name="T79" fmla="*/ 422 h 486"/>
                <a:gd name="T80" fmla="*/ 908 w 979"/>
                <a:gd name="T81" fmla="*/ 442 h 486"/>
                <a:gd name="T82" fmla="*/ 862 w 979"/>
                <a:gd name="T83" fmla="*/ 442 h 486"/>
                <a:gd name="T84" fmla="*/ 822 w 979"/>
                <a:gd name="T85" fmla="*/ 442 h 486"/>
                <a:gd name="T86" fmla="*/ 790 w 979"/>
                <a:gd name="T87" fmla="*/ 442 h 486"/>
                <a:gd name="T88" fmla="*/ 702 w 979"/>
                <a:gd name="T89" fmla="*/ 438 h 486"/>
                <a:gd name="T90" fmla="*/ 655 w 979"/>
                <a:gd name="T91" fmla="*/ 458 h 486"/>
                <a:gd name="T92" fmla="*/ 632 w 979"/>
                <a:gd name="T93" fmla="*/ 454 h 486"/>
                <a:gd name="T94" fmla="*/ 576 w 979"/>
                <a:gd name="T95" fmla="*/ 450 h 486"/>
                <a:gd name="T96" fmla="*/ 535 w 979"/>
                <a:gd name="T97" fmla="*/ 454 h 486"/>
                <a:gd name="T98" fmla="*/ 488 w 979"/>
                <a:gd name="T99" fmla="*/ 450 h 486"/>
                <a:gd name="T100" fmla="*/ 400 w 979"/>
                <a:gd name="T101" fmla="*/ 441 h 486"/>
                <a:gd name="T102" fmla="*/ 361 w 979"/>
                <a:gd name="T103" fmla="*/ 471 h 486"/>
                <a:gd name="T104" fmla="*/ 321 w 979"/>
                <a:gd name="T105" fmla="*/ 477 h 486"/>
                <a:gd name="T106" fmla="*/ 282 w 979"/>
                <a:gd name="T107" fmla="*/ 452 h 486"/>
                <a:gd name="T108" fmla="*/ 272 w 979"/>
                <a:gd name="T109" fmla="*/ 419 h 486"/>
                <a:gd name="T110" fmla="*/ 249 w 979"/>
                <a:gd name="T111" fmla="*/ 424 h 486"/>
                <a:gd name="T112" fmla="*/ 171 w 979"/>
                <a:gd name="T113" fmla="*/ 421 h 486"/>
                <a:gd name="T114" fmla="*/ 132 w 979"/>
                <a:gd name="T115" fmla="*/ 427 h 486"/>
                <a:gd name="T116" fmla="*/ 86 w 979"/>
                <a:gd name="T117" fmla="*/ 412 h 486"/>
                <a:gd name="T118" fmla="*/ 77 w 979"/>
                <a:gd name="T119" fmla="*/ 388 h 486"/>
                <a:gd name="T120" fmla="*/ 31 w 979"/>
                <a:gd name="T121" fmla="*/ 399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79" h="486">
                  <a:moveTo>
                    <a:pt x="15" y="395"/>
                  </a:moveTo>
                  <a:lnTo>
                    <a:pt x="23" y="389"/>
                  </a:lnTo>
                  <a:lnTo>
                    <a:pt x="15" y="379"/>
                  </a:lnTo>
                  <a:lnTo>
                    <a:pt x="7" y="385"/>
                  </a:lnTo>
                  <a:lnTo>
                    <a:pt x="7" y="375"/>
                  </a:lnTo>
                  <a:lnTo>
                    <a:pt x="0" y="375"/>
                  </a:lnTo>
                  <a:lnTo>
                    <a:pt x="0" y="365"/>
                  </a:lnTo>
                  <a:lnTo>
                    <a:pt x="23" y="365"/>
                  </a:lnTo>
                  <a:lnTo>
                    <a:pt x="21" y="336"/>
                  </a:lnTo>
                  <a:lnTo>
                    <a:pt x="59" y="326"/>
                  </a:lnTo>
                  <a:lnTo>
                    <a:pt x="82" y="310"/>
                  </a:lnTo>
                  <a:lnTo>
                    <a:pt x="96" y="306"/>
                  </a:lnTo>
                  <a:lnTo>
                    <a:pt x="96" y="300"/>
                  </a:lnTo>
                  <a:lnTo>
                    <a:pt x="103" y="296"/>
                  </a:lnTo>
                  <a:lnTo>
                    <a:pt x="119" y="296"/>
                  </a:lnTo>
                  <a:lnTo>
                    <a:pt x="126" y="285"/>
                  </a:lnTo>
                  <a:lnTo>
                    <a:pt x="142" y="285"/>
                  </a:lnTo>
                  <a:lnTo>
                    <a:pt x="149" y="280"/>
                  </a:lnTo>
                  <a:lnTo>
                    <a:pt x="174" y="280"/>
                  </a:lnTo>
                  <a:lnTo>
                    <a:pt x="181" y="274"/>
                  </a:lnTo>
                  <a:lnTo>
                    <a:pt x="181" y="249"/>
                  </a:lnTo>
                  <a:lnTo>
                    <a:pt x="188" y="249"/>
                  </a:lnTo>
                  <a:lnTo>
                    <a:pt x="188" y="245"/>
                  </a:lnTo>
                  <a:lnTo>
                    <a:pt x="195" y="241"/>
                  </a:lnTo>
                  <a:lnTo>
                    <a:pt x="195" y="235"/>
                  </a:lnTo>
                  <a:lnTo>
                    <a:pt x="204" y="235"/>
                  </a:lnTo>
                  <a:lnTo>
                    <a:pt x="203" y="211"/>
                  </a:lnTo>
                  <a:lnTo>
                    <a:pt x="219" y="206"/>
                  </a:lnTo>
                  <a:lnTo>
                    <a:pt x="250" y="186"/>
                  </a:lnTo>
                  <a:lnTo>
                    <a:pt x="266" y="180"/>
                  </a:lnTo>
                  <a:lnTo>
                    <a:pt x="266" y="176"/>
                  </a:lnTo>
                  <a:lnTo>
                    <a:pt x="273" y="180"/>
                  </a:lnTo>
                  <a:lnTo>
                    <a:pt x="273" y="176"/>
                  </a:lnTo>
                  <a:lnTo>
                    <a:pt x="289" y="176"/>
                  </a:lnTo>
                  <a:lnTo>
                    <a:pt x="289" y="160"/>
                  </a:lnTo>
                  <a:lnTo>
                    <a:pt x="298" y="160"/>
                  </a:lnTo>
                  <a:lnTo>
                    <a:pt x="298" y="150"/>
                  </a:lnTo>
                  <a:lnTo>
                    <a:pt x="305" y="150"/>
                  </a:lnTo>
                  <a:lnTo>
                    <a:pt x="305" y="156"/>
                  </a:lnTo>
                  <a:lnTo>
                    <a:pt x="329" y="150"/>
                  </a:lnTo>
                  <a:lnTo>
                    <a:pt x="337" y="146"/>
                  </a:lnTo>
                  <a:lnTo>
                    <a:pt x="345" y="144"/>
                  </a:lnTo>
                  <a:lnTo>
                    <a:pt x="344" y="136"/>
                  </a:lnTo>
                  <a:lnTo>
                    <a:pt x="337" y="130"/>
                  </a:lnTo>
                  <a:lnTo>
                    <a:pt x="344" y="120"/>
                  </a:lnTo>
                  <a:lnTo>
                    <a:pt x="352" y="120"/>
                  </a:lnTo>
                  <a:lnTo>
                    <a:pt x="360" y="110"/>
                  </a:lnTo>
                  <a:lnTo>
                    <a:pt x="376" y="105"/>
                  </a:lnTo>
                  <a:lnTo>
                    <a:pt x="376" y="101"/>
                  </a:lnTo>
                  <a:lnTo>
                    <a:pt x="367" y="95"/>
                  </a:lnTo>
                  <a:lnTo>
                    <a:pt x="376" y="95"/>
                  </a:lnTo>
                  <a:lnTo>
                    <a:pt x="383" y="91"/>
                  </a:lnTo>
                  <a:lnTo>
                    <a:pt x="391" y="91"/>
                  </a:lnTo>
                  <a:lnTo>
                    <a:pt x="399" y="95"/>
                  </a:lnTo>
                  <a:lnTo>
                    <a:pt x="414" y="95"/>
                  </a:lnTo>
                  <a:lnTo>
                    <a:pt x="423" y="100"/>
                  </a:lnTo>
                  <a:lnTo>
                    <a:pt x="432" y="110"/>
                  </a:lnTo>
                  <a:lnTo>
                    <a:pt x="439" y="110"/>
                  </a:lnTo>
                  <a:lnTo>
                    <a:pt x="448" y="114"/>
                  </a:lnTo>
                  <a:lnTo>
                    <a:pt x="479" y="114"/>
                  </a:lnTo>
                  <a:lnTo>
                    <a:pt x="486" y="104"/>
                  </a:lnTo>
                  <a:lnTo>
                    <a:pt x="502" y="88"/>
                  </a:lnTo>
                  <a:lnTo>
                    <a:pt x="534" y="84"/>
                  </a:lnTo>
                  <a:lnTo>
                    <a:pt x="543" y="82"/>
                  </a:lnTo>
                  <a:lnTo>
                    <a:pt x="557" y="72"/>
                  </a:lnTo>
                  <a:lnTo>
                    <a:pt x="573" y="68"/>
                  </a:lnTo>
                  <a:lnTo>
                    <a:pt x="581" y="72"/>
                  </a:lnTo>
                  <a:lnTo>
                    <a:pt x="597" y="68"/>
                  </a:lnTo>
                  <a:lnTo>
                    <a:pt x="597" y="62"/>
                  </a:lnTo>
                  <a:lnTo>
                    <a:pt x="589" y="58"/>
                  </a:lnTo>
                  <a:lnTo>
                    <a:pt x="589" y="52"/>
                  </a:lnTo>
                  <a:lnTo>
                    <a:pt x="597" y="58"/>
                  </a:lnTo>
                  <a:lnTo>
                    <a:pt x="604" y="52"/>
                  </a:lnTo>
                  <a:lnTo>
                    <a:pt x="613" y="58"/>
                  </a:lnTo>
                  <a:lnTo>
                    <a:pt x="620" y="67"/>
                  </a:lnTo>
                  <a:lnTo>
                    <a:pt x="620" y="58"/>
                  </a:lnTo>
                  <a:lnTo>
                    <a:pt x="645" y="52"/>
                  </a:lnTo>
                  <a:lnTo>
                    <a:pt x="645" y="46"/>
                  </a:lnTo>
                  <a:lnTo>
                    <a:pt x="652" y="56"/>
                  </a:lnTo>
                  <a:lnTo>
                    <a:pt x="661" y="62"/>
                  </a:lnTo>
                  <a:lnTo>
                    <a:pt x="668" y="61"/>
                  </a:lnTo>
                  <a:lnTo>
                    <a:pt x="684" y="56"/>
                  </a:lnTo>
                  <a:lnTo>
                    <a:pt x="684" y="46"/>
                  </a:lnTo>
                  <a:lnTo>
                    <a:pt x="692" y="56"/>
                  </a:lnTo>
                  <a:lnTo>
                    <a:pt x="715" y="71"/>
                  </a:lnTo>
                  <a:lnTo>
                    <a:pt x="740" y="61"/>
                  </a:lnTo>
                  <a:lnTo>
                    <a:pt x="763" y="55"/>
                  </a:lnTo>
                  <a:lnTo>
                    <a:pt x="772" y="55"/>
                  </a:lnTo>
                  <a:lnTo>
                    <a:pt x="779" y="49"/>
                  </a:lnTo>
                  <a:lnTo>
                    <a:pt x="754" y="20"/>
                  </a:lnTo>
                  <a:lnTo>
                    <a:pt x="747" y="20"/>
                  </a:lnTo>
                  <a:lnTo>
                    <a:pt x="747" y="16"/>
                  </a:lnTo>
                  <a:lnTo>
                    <a:pt x="770" y="10"/>
                  </a:lnTo>
                  <a:lnTo>
                    <a:pt x="779" y="10"/>
                  </a:lnTo>
                  <a:lnTo>
                    <a:pt x="779" y="16"/>
                  </a:lnTo>
                  <a:lnTo>
                    <a:pt x="786" y="16"/>
                  </a:lnTo>
                  <a:lnTo>
                    <a:pt x="795" y="10"/>
                  </a:lnTo>
                  <a:lnTo>
                    <a:pt x="802" y="0"/>
                  </a:lnTo>
                  <a:lnTo>
                    <a:pt x="818" y="10"/>
                  </a:lnTo>
                  <a:lnTo>
                    <a:pt x="826" y="15"/>
                  </a:lnTo>
                  <a:lnTo>
                    <a:pt x="842" y="29"/>
                  </a:lnTo>
                  <a:lnTo>
                    <a:pt x="842" y="35"/>
                  </a:lnTo>
                  <a:lnTo>
                    <a:pt x="858" y="39"/>
                  </a:lnTo>
                  <a:lnTo>
                    <a:pt x="898" y="64"/>
                  </a:lnTo>
                  <a:lnTo>
                    <a:pt x="890" y="72"/>
                  </a:lnTo>
                  <a:lnTo>
                    <a:pt x="890" y="78"/>
                  </a:lnTo>
                  <a:lnTo>
                    <a:pt x="882" y="78"/>
                  </a:lnTo>
                  <a:lnTo>
                    <a:pt x="882" y="82"/>
                  </a:lnTo>
                  <a:lnTo>
                    <a:pt x="891" y="92"/>
                  </a:lnTo>
                  <a:lnTo>
                    <a:pt x="907" y="92"/>
                  </a:lnTo>
                  <a:lnTo>
                    <a:pt x="914" y="97"/>
                  </a:lnTo>
                  <a:lnTo>
                    <a:pt x="914" y="103"/>
                  </a:lnTo>
                  <a:lnTo>
                    <a:pt x="907" y="117"/>
                  </a:lnTo>
                  <a:lnTo>
                    <a:pt x="908" y="137"/>
                  </a:lnTo>
                  <a:lnTo>
                    <a:pt x="900" y="141"/>
                  </a:lnTo>
                  <a:lnTo>
                    <a:pt x="900" y="152"/>
                  </a:lnTo>
                  <a:lnTo>
                    <a:pt x="940" y="152"/>
                  </a:lnTo>
                  <a:lnTo>
                    <a:pt x="949" y="156"/>
                  </a:lnTo>
                  <a:lnTo>
                    <a:pt x="940" y="166"/>
                  </a:lnTo>
                  <a:lnTo>
                    <a:pt x="941" y="190"/>
                  </a:lnTo>
                  <a:lnTo>
                    <a:pt x="949" y="190"/>
                  </a:lnTo>
                  <a:lnTo>
                    <a:pt x="949" y="196"/>
                  </a:lnTo>
                  <a:lnTo>
                    <a:pt x="957" y="190"/>
                  </a:lnTo>
                  <a:lnTo>
                    <a:pt x="964" y="196"/>
                  </a:lnTo>
                  <a:lnTo>
                    <a:pt x="966" y="205"/>
                  </a:lnTo>
                  <a:lnTo>
                    <a:pt x="966" y="225"/>
                  </a:lnTo>
                  <a:lnTo>
                    <a:pt x="957" y="225"/>
                  </a:lnTo>
                  <a:lnTo>
                    <a:pt x="959" y="239"/>
                  </a:lnTo>
                  <a:lnTo>
                    <a:pt x="950" y="245"/>
                  </a:lnTo>
                  <a:lnTo>
                    <a:pt x="952" y="260"/>
                  </a:lnTo>
                  <a:lnTo>
                    <a:pt x="959" y="260"/>
                  </a:lnTo>
                  <a:lnTo>
                    <a:pt x="952" y="270"/>
                  </a:lnTo>
                  <a:lnTo>
                    <a:pt x="952" y="274"/>
                  </a:lnTo>
                  <a:lnTo>
                    <a:pt x="944" y="284"/>
                  </a:lnTo>
                  <a:lnTo>
                    <a:pt x="928" y="294"/>
                  </a:lnTo>
                  <a:lnTo>
                    <a:pt x="913" y="294"/>
                  </a:lnTo>
                  <a:lnTo>
                    <a:pt x="921" y="304"/>
                  </a:lnTo>
                  <a:lnTo>
                    <a:pt x="913" y="308"/>
                  </a:lnTo>
                  <a:lnTo>
                    <a:pt x="913" y="314"/>
                  </a:lnTo>
                  <a:lnTo>
                    <a:pt x="921" y="308"/>
                  </a:lnTo>
                  <a:lnTo>
                    <a:pt x="928" y="308"/>
                  </a:lnTo>
                  <a:lnTo>
                    <a:pt x="944" y="319"/>
                  </a:lnTo>
                  <a:lnTo>
                    <a:pt x="937" y="324"/>
                  </a:lnTo>
                  <a:lnTo>
                    <a:pt x="946" y="343"/>
                  </a:lnTo>
                  <a:lnTo>
                    <a:pt x="954" y="353"/>
                  </a:lnTo>
                  <a:lnTo>
                    <a:pt x="970" y="359"/>
                  </a:lnTo>
                  <a:lnTo>
                    <a:pt x="962" y="363"/>
                  </a:lnTo>
                  <a:lnTo>
                    <a:pt x="946" y="368"/>
                  </a:lnTo>
                  <a:lnTo>
                    <a:pt x="946" y="373"/>
                  </a:lnTo>
                  <a:lnTo>
                    <a:pt x="963" y="378"/>
                  </a:lnTo>
                  <a:lnTo>
                    <a:pt x="970" y="383"/>
                  </a:lnTo>
                  <a:lnTo>
                    <a:pt x="963" y="398"/>
                  </a:lnTo>
                  <a:lnTo>
                    <a:pt x="979" y="398"/>
                  </a:lnTo>
                  <a:lnTo>
                    <a:pt x="972" y="402"/>
                  </a:lnTo>
                  <a:lnTo>
                    <a:pt x="972" y="408"/>
                  </a:lnTo>
                  <a:lnTo>
                    <a:pt x="963" y="412"/>
                  </a:lnTo>
                  <a:lnTo>
                    <a:pt x="947" y="412"/>
                  </a:lnTo>
                  <a:lnTo>
                    <a:pt x="940" y="408"/>
                  </a:lnTo>
                  <a:lnTo>
                    <a:pt x="940" y="412"/>
                  </a:lnTo>
                  <a:lnTo>
                    <a:pt x="933" y="422"/>
                  </a:lnTo>
                  <a:lnTo>
                    <a:pt x="940" y="422"/>
                  </a:lnTo>
                  <a:lnTo>
                    <a:pt x="933" y="437"/>
                  </a:lnTo>
                  <a:lnTo>
                    <a:pt x="924" y="442"/>
                  </a:lnTo>
                  <a:lnTo>
                    <a:pt x="908" y="442"/>
                  </a:lnTo>
                  <a:lnTo>
                    <a:pt x="908" y="437"/>
                  </a:lnTo>
                  <a:lnTo>
                    <a:pt x="901" y="432"/>
                  </a:lnTo>
                  <a:lnTo>
                    <a:pt x="892" y="432"/>
                  </a:lnTo>
                  <a:lnTo>
                    <a:pt x="862" y="442"/>
                  </a:lnTo>
                  <a:lnTo>
                    <a:pt x="862" y="447"/>
                  </a:lnTo>
                  <a:lnTo>
                    <a:pt x="838" y="447"/>
                  </a:lnTo>
                  <a:lnTo>
                    <a:pt x="831" y="442"/>
                  </a:lnTo>
                  <a:lnTo>
                    <a:pt x="822" y="442"/>
                  </a:lnTo>
                  <a:lnTo>
                    <a:pt x="813" y="432"/>
                  </a:lnTo>
                  <a:lnTo>
                    <a:pt x="813" y="437"/>
                  </a:lnTo>
                  <a:lnTo>
                    <a:pt x="790" y="437"/>
                  </a:lnTo>
                  <a:lnTo>
                    <a:pt x="790" y="442"/>
                  </a:lnTo>
                  <a:lnTo>
                    <a:pt x="750" y="442"/>
                  </a:lnTo>
                  <a:lnTo>
                    <a:pt x="702" y="432"/>
                  </a:lnTo>
                  <a:lnTo>
                    <a:pt x="695" y="438"/>
                  </a:lnTo>
                  <a:lnTo>
                    <a:pt x="702" y="438"/>
                  </a:lnTo>
                  <a:lnTo>
                    <a:pt x="702" y="442"/>
                  </a:lnTo>
                  <a:lnTo>
                    <a:pt x="695" y="452"/>
                  </a:lnTo>
                  <a:lnTo>
                    <a:pt x="679" y="458"/>
                  </a:lnTo>
                  <a:lnTo>
                    <a:pt x="655" y="458"/>
                  </a:lnTo>
                  <a:lnTo>
                    <a:pt x="648" y="452"/>
                  </a:lnTo>
                  <a:lnTo>
                    <a:pt x="648" y="448"/>
                  </a:lnTo>
                  <a:lnTo>
                    <a:pt x="632" y="448"/>
                  </a:lnTo>
                  <a:lnTo>
                    <a:pt x="632" y="454"/>
                  </a:lnTo>
                  <a:lnTo>
                    <a:pt x="623" y="448"/>
                  </a:lnTo>
                  <a:lnTo>
                    <a:pt x="607" y="444"/>
                  </a:lnTo>
                  <a:lnTo>
                    <a:pt x="576" y="444"/>
                  </a:lnTo>
                  <a:lnTo>
                    <a:pt x="576" y="450"/>
                  </a:lnTo>
                  <a:lnTo>
                    <a:pt x="551" y="450"/>
                  </a:lnTo>
                  <a:lnTo>
                    <a:pt x="544" y="444"/>
                  </a:lnTo>
                  <a:lnTo>
                    <a:pt x="535" y="445"/>
                  </a:lnTo>
                  <a:lnTo>
                    <a:pt x="535" y="454"/>
                  </a:lnTo>
                  <a:lnTo>
                    <a:pt x="520" y="454"/>
                  </a:lnTo>
                  <a:lnTo>
                    <a:pt x="520" y="464"/>
                  </a:lnTo>
                  <a:lnTo>
                    <a:pt x="512" y="464"/>
                  </a:lnTo>
                  <a:lnTo>
                    <a:pt x="488" y="450"/>
                  </a:lnTo>
                  <a:lnTo>
                    <a:pt x="456" y="451"/>
                  </a:lnTo>
                  <a:lnTo>
                    <a:pt x="432" y="445"/>
                  </a:lnTo>
                  <a:lnTo>
                    <a:pt x="416" y="441"/>
                  </a:lnTo>
                  <a:lnTo>
                    <a:pt x="400" y="441"/>
                  </a:lnTo>
                  <a:lnTo>
                    <a:pt x="400" y="451"/>
                  </a:lnTo>
                  <a:lnTo>
                    <a:pt x="393" y="461"/>
                  </a:lnTo>
                  <a:lnTo>
                    <a:pt x="368" y="467"/>
                  </a:lnTo>
                  <a:lnTo>
                    <a:pt x="361" y="471"/>
                  </a:lnTo>
                  <a:lnTo>
                    <a:pt x="345" y="477"/>
                  </a:lnTo>
                  <a:lnTo>
                    <a:pt x="345" y="486"/>
                  </a:lnTo>
                  <a:lnTo>
                    <a:pt x="329" y="477"/>
                  </a:lnTo>
                  <a:lnTo>
                    <a:pt x="321" y="477"/>
                  </a:lnTo>
                  <a:lnTo>
                    <a:pt x="321" y="471"/>
                  </a:lnTo>
                  <a:lnTo>
                    <a:pt x="314" y="471"/>
                  </a:lnTo>
                  <a:lnTo>
                    <a:pt x="289" y="452"/>
                  </a:lnTo>
                  <a:lnTo>
                    <a:pt x="282" y="452"/>
                  </a:lnTo>
                  <a:lnTo>
                    <a:pt x="273" y="444"/>
                  </a:lnTo>
                  <a:lnTo>
                    <a:pt x="280" y="434"/>
                  </a:lnTo>
                  <a:lnTo>
                    <a:pt x="265" y="424"/>
                  </a:lnTo>
                  <a:lnTo>
                    <a:pt x="272" y="419"/>
                  </a:lnTo>
                  <a:lnTo>
                    <a:pt x="265" y="414"/>
                  </a:lnTo>
                  <a:lnTo>
                    <a:pt x="257" y="419"/>
                  </a:lnTo>
                  <a:lnTo>
                    <a:pt x="249" y="419"/>
                  </a:lnTo>
                  <a:lnTo>
                    <a:pt x="249" y="424"/>
                  </a:lnTo>
                  <a:lnTo>
                    <a:pt x="219" y="425"/>
                  </a:lnTo>
                  <a:lnTo>
                    <a:pt x="210" y="429"/>
                  </a:lnTo>
                  <a:lnTo>
                    <a:pt x="187" y="429"/>
                  </a:lnTo>
                  <a:lnTo>
                    <a:pt x="171" y="421"/>
                  </a:lnTo>
                  <a:lnTo>
                    <a:pt x="171" y="411"/>
                  </a:lnTo>
                  <a:lnTo>
                    <a:pt x="155" y="411"/>
                  </a:lnTo>
                  <a:lnTo>
                    <a:pt x="148" y="421"/>
                  </a:lnTo>
                  <a:lnTo>
                    <a:pt x="132" y="427"/>
                  </a:lnTo>
                  <a:lnTo>
                    <a:pt x="102" y="427"/>
                  </a:lnTo>
                  <a:lnTo>
                    <a:pt x="93" y="422"/>
                  </a:lnTo>
                  <a:lnTo>
                    <a:pt x="93" y="416"/>
                  </a:lnTo>
                  <a:lnTo>
                    <a:pt x="86" y="412"/>
                  </a:lnTo>
                  <a:lnTo>
                    <a:pt x="100" y="398"/>
                  </a:lnTo>
                  <a:lnTo>
                    <a:pt x="100" y="392"/>
                  </a:lnTo>
                  <a:lnTo>
                    <a:pt x="92" y="388"/>
                  </a:lnTo>
                  <a:lnTo>
                    <a:pt x="77" y="388"/>
                  </a:lnTo>
                  <a:lnTo>
                    <a:pt x="54" y="393"/>
                  </a:lnTo>
                  <a:lnTo>
                    <a:pt x="39" y="399"/>
                  </a:lnTo>
                  <a:lnTo>
                    <a:pt x="31" y="404"/>
                  </a:lnTo>
                  <a:lnTo>
                    <a:pt x="31" y="399"/>
                  </a:lnTo>
                  <a:lnTo>
                    <a:pt x="24" y="399"/>
                  </a:lnTo>
                  <a:lnTo>
                    <a:pt x="23" y="393"/>
                  </a:lnTo>
                  <a:lnTo>
                    <a:pt x="15" y="395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40" name="Freeform 49"/>
            <p:cNvSpPr>
              <a:spLocks/>
            </p:cNvSpPr>
            <p:nvPr/>
          </p:nvSpPr>
          <p:spPr bwMode="auto">
            <a:xfrm>
              <a:off x="5719763" y="5314950"/>
              <a:ext cx="1184275" cy="592138"/>
            </a:xfrm>
            <a:custGeom>
              <a:avLst/>
              <a:gdLst>
                <a:gd name="T0" fmla="*/ 250 w 746"/>
                <a:gd name="T1" fmla="*/ 351 h 373"/>
                <a:gd name="T2" fmla="*/ 266 w 746"/>
                <a:gd name="T3" fmla="*/ 332 h 373"/>
                <a:gd name="T4" fmla="*/ 265 w 746"/>
                <a:gd name="T5" fmla="*/ 322 h 373"/>
                <a:gd name="T6" fmla="*/ 265 w 746"/>
                <a:gd name="T7" fmla="*/ 296 h 373"/>
                <a:gd name="T8" fmla="*/ 162 w 746"/>
                <a:gd name="T9" fmla="*/ 282 h 373"/>
                <a:gd name="T10" fmla="*/ 122 w 746"/>
                <a:gd name="T11" fmla="*/ 266 h 373"/>
                <a:gd name="T12" fmla="*/ 106 w 746"/>
                <a:gd name="T13" fmla="*/ 272 h 373"/>
                <a:gd name="T14" fmla="*/ 66 w 746"/>
                <a:gd name="T15" fmla="*/ 256 h 373"/>
                <a:gd name="T16" fmla="*/ 50 w 746"/>
                <a:gd name="T17" fmla="*/ 242 h 373"/>
                <a:gd name="T18" fmla="*/ 33 w 746"/>
                <a:gd name="T19" fmla="*/ 212 h 373"/>
                <a:gd name="T20" fmla="*/ 33 w 746"/>
                <a:gd name="T21" fmla="*/ 187 h 373"/>
                <a:gd name="T22" fmla="*/ 8 w 746"/>
                <a:gd name="T23" fmla="*/ 152 h 373"/>
                <a:gd name="T24" fmla="*/ 0 w 746"/>
                <a:gd name="T25" fmla="*/ 138 h 373"/>
                <a:gd name="T26" fmla="*/ 39 w 746"/>
                <a:gd name="T27" fmla="*/ 114 h 373"/>
                <a:gd name="T28" fmla="*/ 46 w 746"/>
                <a:gd name="T29" fmla="*/ 83 h 373"/>
                <a:gd name="T30" fmla="*/ 60 w 746"/>
                <a:gd name="T31" fmla="*/ 49 h 373"/>
                <a:gd name="T32" fmla="*/ 67 w 746"/>
                <a:gd name="T33" fmla="*/ 24 h 373"/>
                <a:gd name="T34" fmla="*/ 106 w 746"/>
                <a:gd name="T35" fmla="*/ 20 h 373"/>
                <a:gd name="T36" fmla="*/ 138 w 746"/>
                <a:gd name="T37" fmla="*/ 20 h 373"/>
                <a:gd name="T38" fmla="*/ 154 w 746"/>
                <a:gd name="T39" fmla="*/ 0 h 373"/>
                <a:gd name="T40" fmla="*/ 178 w 746"/>
                <a:gd name="T41" fmla="*/ 14 h 373"/>
                <a:gd name="T42" fmla="*/ 194 w 746"/>
                <a:gd name="T43" fmla="*/ 34 h 373"/>
                <a:gd name="T44" fmla="*/ 219 w 746"/>
                <a:gd name="T45" fmla="*/ 69 h 373"/>
                <a:gd name="T46" fmla="*/ 252 w 746"/>
                <a:gd name="T47" fmla="*/ 89 h 373"/>
                <a:gd name="T48" fmla="*/ 306 w 746"/>
                <a:gd name="T49" fmla="*/ 83 h 373"/>
                <a:gd name="T50" fmla="*/ 331 w 746"/>
                <a:gd name="T51" fmla="*/ 73 h 373"/>
                <a:gd name="T52" fmla="*/ 361 w 746"/>
                <a:gd name="T53" fmla="*/ 53 h 373"/>
                <a:gd name="T54" fmla="*/ 386 w 746"/>
                <a:gd name="T55" fmla="*/ 69 h 373"/>
                <a:gd name="T56" fmla="*/ 426 w 746"/>
                <a:gd name="T57" fmla="*/ 78 h 373"/>
                <a:gd name="T58" fmla="*/ 481 w 746"/>
                <a:gd name="T59" fmla="*/ 88 h 373"/>
                <a:gd name="T60" fmla="*/ 489 w 746"/>
                <a:gd name="T61" fmla="*/ 104 h 373"/>
                <a:gd name="T62" fmla="*/ 489 w 746"/>
                <a:gd name="T63" fmla="*/ 122 h 373"/>
                <a:gd name="T64" fmla="*/ 491 w 746"/>
                <a:gd name="T65" fmla="*/ 148 h 373"/>
                <a:gd name="T66" fmla="*/ 483 w 746"/>
                <a:gd name="T67" fmla="*/ 168 h 373"/>
                <a:gd name="T68" fmla="*/ 468 w 746"/>
                <a:gd name="T69" fmla="*/ 178 h 373"/>
                <a:gd name="T70" fmla="*/ 508 w 746"/>
                <a:gd name="T71" fmla="*/ 209 h 373"/>
                <a:gd name="T72" fmla="*/ 524 w 746"/>
                <a:gd name="T73" fmla="*/ 227 h 373"/>
                <a:gd name="T74" fmla="*/ 547 w 746"/>
                <a:gd name="T75" fmla="*/ 217 h 373"/>
                <a:gd name="T76" fmla="*/ 594 w 746"/>
                <a:gd name="T77" fmla="*/ 207 h 373"/>
                <a:gd name="T78" fmla="*/ 649 w 746"/>
                <a:gd name="T79" fmla="*/ 212 h 373"/>
                <a:gd name="T80" fmla="*/ 666 w 746"/>
                <a:gd name="T81" fmla="*/ 216 h 373"/>
                <a:gd name="T82" fmla="*/ 689 w 746"/>
                <a:gd name="T83" fmla="*/ 230 h 373"/>
                <a:gd name="T84" fmla="*/ 705 w 746"/>
                <a:gd name="T85" fmla="*/ 250 h 373"/>
                <a:gd name="T86" fmla="*/ 737 w 746"/>
                <a:gd name="T87" fmla="*/ 259 h 373"/>
                <a:gd name="T88" fmla="*/ 730 w 746"/>
                <a:gd name="T89" fmla="*/ 269 h 373"/>
                <a:gd name="T90" fmla="*/ 691 w 746"/>
                <a:gd name="T91" fmla="*/ 282 h 373"/>
                <a:gd name="T92" fmla="*/ 707 w 746"/>
                <a:gd name="T93" fmla="*/ 302 h 373"/>
                <a:gd name="T94" fmla="*/ 691 w 746"/>
                <a:gd name="T95" fmla="*/ 324 h 373"/>
                <a:gd name="T96" fmla="*/ 715 w 746"/>
                <a:gd name="T97" fmla="*/ 338 h 373"/>
                <a:gd name="T98" fmla="*/ 724 w 746"/>
                <a:gd name="T99" fmla="*/ 348 h 373"/>
                <a:gd name="T100" fmla="*/ 708 w 746"/>
                <a:gd name="T101" fmla="*/ 370 h 373"/>
                <a:gd name="T102" fmla="*/ 661 w 746"/>
                <a:gd name="T103" fmla="*/ 340 h 373"/>
                <a:gd name="T104" fmla="*/ 636 w 746"/>
                <a:gd name="T105" fmla="*/ 350 h 373"/>
                <a:gd name="T106" fmla="*/ 606 w 746"/>
                <a:gd name="T107" fmla="*/ 364 h 373"/>
                <a:gd name="T108" fmla="*/ 558 w 746"/>
                <a:gd name="T109" fmla="*/ 368 h 373"/>
                <a:gd name="T110" fmla="*/ 511 w 746"/>
                <a:gd name="T111" fmla="*/ 353 h 373"/>
                <a:gd name="T112" fmla="*/ 486 w 746"/>
                <a:gd name="T113" fmla="*/ 343 h 373"/>
                <a:gd name="T114" fmla="*/ 432 w 746"/>
                <a:gd name="T115" fmla="*/ 322 h 373"/>
                <a:gd name="T116" fmla="*/ 344 w 746"/>
                <a:gd name="T117" fmla="*/ 332 h 373"/>
                <a:gd name="T118" fmla="*/ 352 w 746"/>
                <a:gd name="T119" fmla="*/ 353 h 373"/>
                <a:gd name="T120" fmla="*/ 329 w 746"/>
                <a:gd name="T121" fmla="*/ 367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6" h="373">
                  <a:moveTo>
                    <a:pt x="329" y="367"/>
                  </a:moveTo>
                  <a:lnTo>
                    <a:pt x="291" y="367"/>
                  </a:lnTo>
                  <a:lnTo>
                    <a:pt x="275" y="361"/>
                  </a:lnTo>
                  <a:lnTo>
                    <a:pt x="250" y="351"/>
                  </a:lnTo>
                  <a:lnTo>
                    <a:pt x="250" y="347"/>
                  </a:lnTo>
                  <a:lnTo>
                    <a:pt x="257" y="341"/>
                  </a:lnTo>
                  <a:lnTo>
                    <a:pt x="266" y="341"/>
                  </a:lnTo>
                  <a:lnTo>
                    <a:pt x="266" y="332"/>
                  </a:lnTo>
                  <a:lnTo>
                    <a:pt x="273" y="332"/>
                  </a:lnTo>
                  <a:lnTo>
                    <a:pt x="273" y="327"/>
                  </a:lnTo>
                  <a:lnTo>
                    <a:pt x="266" y="327"/>
                  </a:lnTo>
                  <a:lnTo>
                    <a:pt x="265" y="322"/>
                  </a:lnTo>
                  <a:lnTo>
                    <a:pt x="249" y="317"/>
                  </a:lnTo>
                  <a:lnTo>
                    <a:pt x="249" y="307"/>
                  </a:lnTo>
                  <a:lnTo>
                    <a:pt x="265" y="307"/>
                  </a:lnTo>
                  <a:lnTo>
                    <a:pt x="265" y="296"/>
                  </a:lnTo>
                  <a:lnTo>
                    <a:pt x="233" y="296"/>
                  </a:lnTo>
                  <a:lnTo>
                    <a:pt x="201" y="286"/>
                  </a:lnTo>
                  <a:lnTo>
                    <a:pt x="193" y="282"/>
                  </a:lnTo>
                  <a:lnTo>
                    <a:pt x="162" y="282"/>
                  </a:lnTo>
                  <a:lnTo>
                    <a:pt x="161" y="272"/>
                  </a:lnTo>
                  <a:lnTo>
                    <a:pt x="138" y="272"/>
                  </a:lnTo>
                  <a:lnTo>
                    <a:pt x="138" y="266"/>
                  </a:lnTo>
                  <a:lnTo>
                    <a:pt x="122" y="266"/>
                  </a:lnTo>
                  <a:lnTo>
                    <a:pt x="122" y="272"/>
                  </a:lnTo>
                  <a:lnTo>
                    <a:pt x="115" y="276"/>
                  </a:lnTo>
                  <a:lnTo>
                    <a:pt x="106" y="276"/>
                  </a:lnTo>
                  <a:lnTo>
                    <a:pt x="106" y="272"/>
                  </a:lnTo>
                  <a:lnTo>
                    <a:pt x="90" y="266"/>
                  </a:lnTo>
                  <a:lnTo>
                    <a:pt x="82" y="266"/>
                  </a:lnTo>
                  <a:lnTo>
                    <a:pt x="90" y="262"/>
                  </a:lnTo>
                  <a:lnTo>
                    <a:pt x="66" y="256"/>
                  </a:lnTo>
                  <a:lnTo>
                    <a:pt x="66" y="246"/>
                  </a:lnTo>
                  <a:lnTo>
                    <a:pt x="59" y="246"/>
                  </a:lnTo>
                  <a:lnTo>
                    <a:pt x="66" y="242"/>
                  </a:lnTo>
                  <a:lnTo>
                    <a:pt x="50" y="242"/>
                  </a:lnTo>
                  <a:lnTo>
                    <a:pt x="57" y="227"/>
                  </a:lnTo>
                  <a:lnTo>
                    <a:pt x="50" y="222"/>
                  </a:lnTo>
                  <a:lnTo>
                    <a:pt x="33" y="217"/>
                  </a:lnTo>
                  <a:lnTo>
                    <a:pt x="33" y="212"/>
                  </a:lnTo>
                  <a:lnTo>
                    <a:pt x="49" y="207"/>
                  </a:lnTo>
                  <a:lnTo>
                    <a:pt x="57" y="203"/>
                  </a:lnTo>
                  <a:lnTo>
                    <a:pt x="41" y="197"/>
                  </a:lnTo>
                  <a:lnTo>
                    <a:pt x="33" y="187"/>
                  </a:lnTo>
                  <a:lnTo>
                    <a:pt x="24" y="168"/>
                  </a:lnTo>
                  <a:lnTo>
                    <a:pt x="31" y="163"/>
                  </a:lnTo>
                  <a:lnTo>
                    <a:pt x="15" y="152"/>
                  </a:lnTo>
                  <a:lnTo>
                    <a:pt x="8" y="152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8" y="148"/>
                  </a:lnTo>
                  <a:lnTo>
                    <a:pt x="0" y="138"/>
                  </a:lnTo>
                  <a:lnTo>
                    <a:pt x="15" y="138"/>
                  </a:lnTo>
                  <a:lnTo>
                    <a:pt x="31" y="128"/>
                  </a:lnTo>
                  <a:lnTo>
                    <a:pt x="39" y="118"/>
                  </a:lnTo>
                  <a:lnTo>
                    <a:pt x="39" y="114"/>
                  </a:lnTo>
                  <a:lnTo>
                    <a:pt x="46" y="104"/>
                  </a:lnTo>
                  <a:lnTo>
                    <a:pt x="39" y="104"/>
                  </a:lnTo>
                  <a:lnTo>
                    <a:pt x="37" y="89"/>
                  </a:lnTo>
                  <a:lnTo>
                    <a:pt x="46" y="83"/>
                  </a:lnTo>
                  <a:lnTo>
                    <a:pt x="44" y="69"/>
                  </a:lnTo>
                  <a:lnTo>
                    <a:pt x="53" y="69"/>
                  </a:lnTo>
                  <a:lnTo>
                    <a:pt x="53" y="49"/>
                  </a:lnTo>
                  <a:lnTo>
                    <a:pt x="60" y="49"/>
                  </a:lnTo>
                  <a:lnTo>
                    <a:pt x="67" y="40"/>
                  </a:lnTo>
                  <a:lnTo>
                    <a:pt x="60" y="34"/>
                  </a:lnTo>
                  <a:lnTo>
                    <a:pt x="67" y="30"/>
                  </a:lnTo>
                  <a:lnTo>
                    <a:pt x="67" y="24"/>
                  </a:lnTo>
                  <a:lnTo>
                    <a:pt x="83" y="30"/>
                  </a:lnTo>
                  <a:lnTo>
                    <a:pt x="99" y="24"/>
                  </a:lnTo>
                  <a:lnTo>
                    <a:pt x="108" y="24"/>
                  </a:lnTo>
                  <a:lnTo>
                    <a:pt x="106" y="20"/>
                  </a:lnTo>
                  <a:lnTo>
                    <a:pt x="99" y="14"/>
                  </a:lnTo>
                  <a:lnTo>
                    <a:pt x="115" y="4"/>
                  </a:lnTo>
                  <a:lnTo>
                    <a:pt x="122" y="20"/>
                  </a:lnTo>
                  <a:lnTo>
                    <a:pt x="138" y="20"/>
                  </a:lnTo>
                  <a:lnTo>
                    <a:pt x="131" y="10"/>
                  </a:lnTo>
                  <a:lnTo>
                    <a:pt x="138" y="10"/>
                  </a:lnTo>
                  <a:lnTo>
                    <a:pt x="138" y="4"/>
                  </a:lnTo>
                  <a:lnTo>
                    <a:pt x="154" y="0"/>
                  </a:lnTo>
                  <a:lnTo>
                    <a:pt x="170" y="0"/>
                  </a:lnTo>
                  <a:lnTo>
                    <a:pt x="170" y="4"/>
                  </a:lnTo>
                  <a:lnTo>
                    <a:pt x="178" y="10"/>
                  </a:lnTo>
                  <a:lnTo>
                    <a:pt x="178" y="14"/>
                  </a:lnTo>
                  <a:lnTo>
                    <a:pt x="185" y="14"/>
                  </a:lnTo>
                  <a:lnTo>
                    <a:pt x="203" y="24"/>
                  </a:lnTo>
                  <a:lnTo>
                    <a:pt x="203" y="34"/>
                  </a:lnTo>
                  <a:lnTo>
                    <a:pt x="194" y="34"/>
                  </a:lnTo>
                  <a:lnTo>
                    <a:pt x="195" y="49"/>
                  </a:lnTo>
                  <a:lnTo>
                    <a:pt x="211" y="49"/>
                  </a:lnTo>
                  <a:lnTo>
                    <a:pt x="211" y="63"/>
                  </a:lnTo>
                  <a:lnTo>
                    <a:pt x="219" y="69"/>
                  </a:lnTo>
                  <a:lnTo>
                    <a:pt x="220" y="73"/>
                  </a:lnTo>
                  <a:lnTo>
                    <a:pt x="234" y="69"/>
                  </a:lnTo>
                  <a:lnTo>
                    <a:pt x="252" y="79"/>
                  </a:lnTo>
                  <a:lnTo>
                    <a:pt x="252" y="89"/>
                  </a:lnTo>
                  <a:lnTo>
                    <a:pt x="259" y="89"/>
                  </a:lnTo>
                  <a:lnTo>
                    <a:pt x="283" y="83"/>
                  </a:lnTo>
                  <a:lnTo>
                    <a:pt x="299" y="79"/>
                  </a:lnTo>
                  <a:lnTo>
                    <a:pt x="306" y="83"/>
                  </a:lnTo>
                  <a:lnTo>
                    <a:pt x="306" y="89"/>
                  </a:lnTo>
                  <a:lnTo>
                    <a:pt x="315" y="89"/>
                  </a:lnTo>
                  <a:lnTo>
                    <a:pt x="322" y="79"/>
                  </a:lnTo>
                  <a:lnTo>
                    <a:pt x="331" y="73"/>
                  </a:lnTo>
                  <a:lnTo>
                    <a:pt x="322" y="73"/>
                  </a:lnTo>
                  <a:lnTo>
                    <a:pt x="345" y="59"/>
                  </a:lnTo>
                  <a:lnTo>
                    <a:pt x="354" y="59"/>
                  </a:lnTo>
                  <a:lnTo>
                    <a:pt x="361" y="53"/>
                  </a:lnTo>
                  <a:lnTo>
                    <a:pt x="370" y="59"/>
                  </a:lnTo>
                  <a:lnTo>
                    <a:pt x="370" y="63"/>
                  </a:lnTo>
                  <a:lnTo>
                    <a:pt x="377" y="63"/>
                  </a:lnTo>
                  <a:lnTo>
                    <a:pt x="386" y="69"/>
                  </a:lnTo>
                  <a:lnTo>
                    <a:pt x="394" y="69"/>
                  </a:lnTo>
                  <a:lnTo>
                    <a:pt x="401" y="73"/>
                  </a:lnTo>
                  <a:lnTo>
                    <a:pt x="401" y="79"/>
                  </a:lnTo>
                  <a:lnTo>
                    <a:pt x="426" y="78"/>
                  </a:lnTo>
                  <a:lnTo>
                    <a:pt x="442" y="83"/>
                  </a:lnTo>
                  <a:lnTo>
                    <a:pt x="449" y="83"/>
                  </a:lnTo>
                  <a:lnTo>
                    <a:pt x="458" y="88"/>
                  </a:lnTo>
                  <a:lnTo>
                    <a:pt x="481" y="88"/>
                  </a:lnTo>
                  <a:lnTo>
                    <a:pt x="505" y="88"/>
                  </a:lnTo>
                  <a:lnTo>
                    <a:pt x="505" y="98"/>
                  </a:lnTo>
                  <a:lnTo>
                    <a:pt x="498" y="98"/>
                  </a:lnTo>
                  <a:lnTo>
                    <a:pt x="489" y="104"/>
                  </a:lnTo>
                  <a:lnTo>
                    <a:pt x="489" y="112"/>
                  </a:lnTo>
                  <a:lnTo>
                    <a:pt x="482" y="114"/>
                  </a:lnTo>
                  <a:lnTo>
                    <a:pt x="482" y="122"/>
                  </a:lnTo>
                  <a:lnTo>
                    <a:pt x="489" y="122"/>
                  </a:lnTo>
                  <a:lnTo>
                    <a:pt x="498" y="132"/>
                  </a:lnTo>
                  <a:lnTo>
                    <a:pt x="498" y="138"/>
                  </a:lnTo>
                  <a:lnTo>
                    <a:pt x="491" y="138"/>
                  </a:lnTo>
                  <a:lnTo>
                    <a:pt x="491" y="148"/>
                  </a:lnTo>
                  <a:lnTo>
                    <a:pt x="498" y="152"/>
                  </a:lnTo>
                  <a:lnTo>
                    <a:pt x="491" y="158"/>
                  </a:lnTo>
                  <a:lnTo>
                    <a:pt x="482" y="158"/>
                  </a:lnTo>
                  <a:lnTo>
                    <a:pt x="483" y="168"/>
                  </a:lnTo>
                  <a:lnTo>
                    <a:pt x="491" y="173"/>
                  </a:lnTo>
                  <a:lnTo>
                    <a:pt x="483" y="173"/>
                  </a:lnTo>
                  <a:lnTo>
                    <a:pt x="483" y="178"/>
                  </a:lnTo>
                  <a:lnTo>
                    <a:pt x="468" y="178"/>
                  </a:lnTo>
                  <a:lnTo>
                    <a:pt x="475" y="183"/>
                  </a:lnTo>
                  <a:lnTo>
                    <a:pt x="499" y="183"/>
                  </a:lnTo>
                  <a:lnTo>
                    <a:pt x="499" y="193"/>
                  </a:lnTo>
                  <a:lnTo>
                    <a:pt x="508" y="209"/>
                  </a:lnTo>
                  <a:lnTo>
                    <a:pt x="508" y="213"/>
                  </a:lnTo>
                  <a:lnTo>
                    <a:pt x="515" y="217"/>
                  </a:lnTo>
                  <a:lnTo>
                    <a:pt x="515" y="227"/>
                  </a:lnTo>
                  <a:lnTo>
                    <a:pt x="524" y="227"/>
                  </a:lnTo>
                  <a:lnTo>
                    <a:pt x="531" y="223"/>
                  </a:lnTo>
                  <a:lnTo>
                    <a:pt x="531" y="217"/>
                  </a:lnTo>
                  <a:lnTo>
                    <a:pt x="540" y="213"/>
                  </a:lnTo>
                  <a:lnTo>
                    <a:pt x="547" y="217"/>
                  </a:lnTo>
                  <a:lnTo>
                    <a:pt x="563" y="217"/>
                  </a:lnTo>
                  <a:lnTo>
                    <a:pt x="571" y="213"/>
                  </a:lnTo>
                  <a:lnTo>
                    <a:pt x="579" y="213"/>
                  </a:lnTo>
                  <a:lnTo>
                    <a:pt x="594" y="207"/>
                  </a:lnTo>
                  <a:lnTo>
                    <a:pt x="602" y="207"/>
                  </a:lnTo>
                  <a:lnTo>
                    <a:pt x="619" y="212"/>
                  </a:lnTo>
                  <a:lnTo>
                    <a:pt x="633" y="201"/>
                  </a:lnTo>
                  <a:lnTo>
                    <a:pt x="649" y="212"/>
                  </a:lnTo>
                  <a:lnTo>
                    <a:pt x="651" y="227"/>
                  </a:lnTo>
                  <a:lnTo>
                    <a:pt x="658" y="227"/>
                  </a:lnTo>
                  <a:lnTo>
                    <a:pt x="666" y="226"/>
                  </a:lnTo>
                  <a:lnTo>
                    <a:pt x="666" y="216"/>
                  </a:lnTo>
                  <a:lnTo>
                    <a:pt x="674" y="216"/>
                  </a:lnTo>
                  <a:lnTo>
                    <a:pt x="682" y="222"/>
                  </a:lnTo>
                  <a:lnTo>
                    <a:pt x="689" y="226"/>
                  </a:lnTo>
                  <a:lnTo>
                    <a:pt x="689" y="230"/>
                  </a:lnTo>
                  <a:lnTo>
                    <a:pt x="698" y="236"/>
                  </a:lnTo>
                  <a:lnTo>
                    <a:pt x="698" y="246"/>
                  </a:lnTo>
                  <a:lnTo>
                    <a:pt x="705" y="246"/>
                  </a:lnTo>
                  <a:lnTo>
                    <a:pt x="705" y="250"/>
                  </a:lnTo>
                  <a:lnTo>
                    <a:pt x="714" y="250"/>
                  </a:lnTo>
                  <a:lnTo>
                    <a:pt x="730" y="249"/>
                  </a:lnTo>
                  <a:lnTo>
                    <a:pt x="746" y="258"/>
                  </a:lnTo>
                  <a:lnTo>
                    <a:pt x="737" y="259"/>
                  </a:lnTo>
                  <a:lnTo>
                    <a:pt x="738" y="263"/>
                  </a:lnTo>
                  <a:lnTo>
                    <a:pt x="746" y="269"/>
                  </a:lnTo>
                  <a:lnTo>
                    <a:pt x="738" y="269"/>
                  </a:lnTo>
                  <a:lnTo>
                    <a:pt x="730" y="269"/>
                  </a:lnTo>
                  <a:lnTo>
                    <a:pt x="723" y="275"/>
                  </a:lnTo>
                  <a:lnTo>
                    <a:pt x="714" y="276"/>
                  </a:lnTo>
                  <a:lnTo>
                    <a:pt x="698" y="282"/>
                  </a:lnTo>
                  <a:lnTo>
                    <a:pt x="691" y="282"/>
                  </a:lnTo>
                  <a:lnTo>
                    <a:pt x="691" y="292"/>
                  </a:lnTo>
                  <a:lnTo>
                    <a:pt x="698" y="292"/>
                  </a:lnTo>
                  <a:lnTo>
                    <a:pt x="698" y="298"/>
                  </a:lnTo>
                  <a:lnTo>
                    <a:pt x="707" y="302"/>
                  </a:lnTo>
                  <a:lnTo>
                    <a:pt x="699" y="302"/>
                  </a:lnTo>
                  <a:lnTo>
                    <a:pt x="684" y="304"/>
                  </a:lnTo>
                  <a:lnTo>
                    <a:pt x="684" y="318"/>
                  </a:lnTo>
                  <a:lnTo>
                    <a:pt x="691" y="324"/>
                  </a:lnTo>
                  <a:lnTo>
                    <a:pt x="691" y="334"/>
                  </a:lnTo>
                  <a:lnTo>
                    <a:pt x="699" y="334"/>
                  </a:lnTo>
                  <a:lnTo>
                    <a:pt x="707" y="338"/>
                  </a:lnTo>
                  <a:lnTo>
                    <a:pt x="715" y="338"/>
                  </a:lnTo>
                  <a:lnTo>
                    <a:pt x="723" y="338"/>
                  </a:lnTo>
                  <a:lnTo>
                    <a:pt x="731" y="343"/>
                  </a:lnTo>
                  <a:lnTo>
                    <a:pt x="731" y="347"/>
                  </a:lnTo>
                  <a:lnTo>
                    <a:pt x="724" y="348"/>
                  </a:lnTo>
                  <a:lnTo>
                    <a:pt x="715" y="360"/>
                  </a:lnTo>
                  <a:lnTo>
                    <a:pt x="724" y="363"/>
                  </a:lnTo>
                  <a:lnTo>
                    <a:pt x="715" y="370"/>
                  </a:lnTo>
                  <a:lnTo>
                    <a:pt x="708" y="370"/>
                  </a:lnTo>
                  <a:lnTo>
                    <a:pt x="699" y="370"/>
                  </a:lnTo>
                  <a:lnTo>
                    <a:pt x="676" y="354"/>
                  </a:lnTo>
                  <a:lnTo>
                    <a:pt x="676" y="350"/>
                  </a:lnTo>
                  <a:lnTo>
                    <a:pt x="661" y="340"/>
                  </a:lnTo>
                  <a:lnTo>
                    <a:pt x="645" y="340"/>
                  </a:lnTo>
                  <a:lnTo>
                    <a:pt x="645" y="344"/>
                  </a:lnTo>
                  <a:lnTo>
                    <a:pt x="636" y="344"/>
                  </a:lnTo>
                  <a:lnTo>
                    <a:pt x="636" y="350"/>
                  </a:lnTo>
                  <a:lnTo>
                    <a:pt x="622" y="358"/>
                  </a:lnTo>
                  <a:lnTo>
                    <a:pt x="613" y="358"/>
                  </a:lnTo>
                  <a:lnTo>
                    <a:pt x="613" y="364"/>
                  </a:lnTo>
                  <a:lnTo>
                    <a:pt x="606" y="364"/>
                  </a:lnTo>
                  <a:lnTo>
                    <a:pt x="597" y="368"/>
                  </a:lnTo>
                  <a:lnTo>
                    <a:pt x="581" y="368"/>
                  </a:lnTo>
                  <a:lnTo>
                    <a:pt x="574" y="373"/>
                  </a:lnTo>
                  <a:lnTo>
                    <a:pt x="558" y="368"/>
                  </a:lnTo>
                  <a:lnTo>
                    <a:pt x="550" y="373"/>
                  </a:lnTo>
                  <a:lnTo>
                    <a:pt x="535" y="373"/>
                  </a:lnTo>
                  <a:lnTo>
                    <a:pt x="518" y="363"/>
                  </a:lnTo>
                  <a:lnTo>
                    <a:pt x="511" y="353"/>
                  </a:lnTo>
                  <a:lnTo>
                    <a:pt x="502" y="348"/>
                  </a:lnTo>
                  <a:lnTo>
                    <a:pt x="495" y="348"/>
                  </a:lnTo>
                  <a:lnTo>
                    <a:pt x="495" y="343"/>
                  </a:lnTo>
                  <a:lnTo>
                    <a:pt x="486" y="343"/>
                  </a:lnTo>
                  <a:lnTo>
                    <a:pt x="479" y="338"/>
                  </a:lnTo>
                  <a:lnTo>
                    <a:pt x="463" y="332"/>
                  </a:lnTo>
                  <a:lnTo>
                    <a:pt x="447" y="332"/>
                  </a:lnTo>
                  <a:lnTo>
                    <a:pt x="432" y="322"/>
                  </a:lnTo>
                  <a:lnTo>
                    <a:pt x="416" y="322"/>
                  </a:lnTo>
                  <a:lnTo>
                    <a:pt x="400" y="328"/>
                  </a:lnTo>
                  <a:lnTo>
                    <a:pt x="344" y="327"/>
                  </a:lnTo>
                  <a:lnTo>
                    <a:pt x="344" y="332"/>
                  </a:lnTo>
                  <a:lnTo>
                    <a:pt x="352" y="343"/>
                  </a:lnTo>
                  <a:lnTo>
                    <a:pt x="352" y="347"/>
                  </a:lnTo>
                  <a:lnTo>
                    <a:pt x="345" y="347"/>
                  </a:lnTo>
                  <a:lnTo>
                    <a:pt x="352" y="353"/>
                  </a:lnTo>
                  <a:lnTo>
                    <a:pt x="352" y="363"/>
                  </a:lnTo>
                  <a:lnTo>
                    <a:pt x="345" y="361"/>
                  </a:lnTo>
                  <a:lnTo>
                    <a:pt x="345" y="367"/>
                  </a:lnTo>
                  <a:lnTo>
                    <a:pt x="329" y="367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41" name="Freeform 50"/>
            <p:cNvSpPr>
              <a:spLocks/>
            </p:cNvSpPr>
            <p:nvPr/>
          </p:nvSpPr>
          <p:spPr bwMode="auto">
            <a:xfrm>
              <a:off x="4537075" y="5705475"/>
              <a:ext cx="1719263" cy="727075"/>
            </a:xfrm>
            <a:custGeom>
              <a:avLst/>
              <a:gdLst>
                <a:gd name="T0" fmla="*/ 0 w 1083"/>
                <a:gd name="T1" fmla="*/ 380 h 458"/>
                <a:gd name="T2" fmla="*/ 23 w 1083"/>
                <a:gd name="T3" fmla="*/ 360 h 458"/>
                <a:gd name="T4" fmla="*/ 22 w 1083"/>
                <a:gd name="T5" fmla="*/ 336 h 458"/>
                <a:gd name="T6" fmla="*/ 61 w 1083"/>
                <a:gd name="T7" fmla="*/ 324 h 458"/>
                <a:gd name="T8" fmla="*/ 98 w 1083"/>
                <a:gd name="T9" fmla="*/ 310 h 458"/>
                <a:gd name="T10" fmla="*/ 112 w 1083"/>
                <a:gd name="T11" fmla="*/ 290 h 458"/>
                <a:gd name="T12" fmla="*/ 104 w 1083"/>
                <a:gd name="T13" fmla="*/ 245 h 458"/>
                <a:gd name="T14" fmla="*/ 87 w 1083"/>
                <a:gd name="T15" fmla="*/ 216 h 458"/>
                <a:gd name="T16" fmla="*/ 48 w 1083"/>
                <a:gd name="T17" fmla="*/ 173 h 458"/>
                <a:gd name="T18" fmla="*/ 92 w 1083"/>
                <a:gd name="T19" fmla="*/ 138 h 458"/>
                <a:gd name="T20" fmla="*/ 124 w 1083"/>
                <a:gd name="T21" fmla="*/ 128 h 458"/>
                <a:gd name="T22" fmla="*/ 154 w 1083"/>
                <a:gd name="T23" fmla="*/ 104 h 458"/>
                <a:gd name="T24" fmla="*/ 193 w 1083"/>
                <a:gd name="T25" fmla="*/ 69 h 458"/>
                <a:gd name="T26" fmla="*/ 248 w 1083"/>
                <a:gd name="T27" fmla="*/ 39 h 458"/>
                <a:gd name="T28" fmla="*/ 352 w 1083"/>
                <a:gd name="T29" fmla="*/ 62 h 458"/>
                <a:gd name="T30" fmla="*/ 383 w 1083"/>
                <a:gd name="T31" fmla="*/ 48 h 458"/>
                <a:gd name="T32" fmla="*/ 464 w 1083"/>
                <a:gd name="T33" fmla="*/ 52 h 458"/>
                <a:gd name="T34" fmla="*/ 511 w 1083"/>
                <a:gd name="T35" fmla="*/ 56 h 458"/>
                <a:gd name="T36" fmla="*/ 534 w 1083"/>
                <a:gd name="T37" fmla="*/ 30 h 458"/>
                <a:gd name="T38" fmla="*/ 645 w 1083"/>
                <a:gd name="T39" fmla="*/ 30 h 458"/>
                <a:gd name="T40" fmla="*/ 694 w 1083"/>
                <a:gd name="T41" fmla="*/ 40 h 458"/>
                <a:gd name="T42" fmla="*/ 756 w 1083"/>
                <a:gd name="T43" fmla="*/ 40 h 458"/>
                <a:gd name="T44" fmla="*/ 772 w 1083"/>
                <a:gd name="T45" fmla="*/ 6 h 458"/>
                <a:gd name="T46" fmla="*/ 811 w 1083"/>
                <a:gd name="T47" fmla="*/ 0 h 458"/>
                <a:gd name="T48" fmla="*/ 851 w 1083"/>
                <a:gd name="T49" fmla="*/ 26 h 458"/>
                <a:gd name="T50" fmla="*/ 883 w 1083"/>
                <a:gd name="T51" fmla="*/ 20 h 458"/>
                <a:gd name="T52" fmla="*/ 946 w 1083"/>
                <a:gd name="T53" fmla="*/ 40 h 458"/>
                <a:gd name="T54" fmla="*/ 994 w 1083"/>
                <a:gd name="T55" fmla="*/ 71 h 458"/>
                <a:gd name="T56" fmla="*/ 1011 w 1083"/>
                <a:gd name="T57" fmla="*/ 86 h 458"/>
                <a:gd name="T58" fmla="*/ 1020 w 1083"/>
                <a:gd name="T59" fmla="*/ 115 h 458"/>
                <a:gd name="T60" fmla="*/ 1083 w 1083"/>
                <a:gd name="T61" fmla="*/ 135 h 458"/>
                <a:gd name="T62" fmla="*/ 1051 w 1083"/>
                <a:gd name="T63" fmla="*/ 166 h 458"/>
                <a:gd name="T64" fmla="*/ 997 w 1083"/>
                <a:gd name="T65" fmla="*/ 184 h 458"/>
                <a:gd name="T66" fmla="*/ 943 w 1083"/>
                <a:gd name="T67" fmla="*/ 213 h 458"/>
                <a:gd name="T68" fmla="*/ 904 w 1083"/>
                <a:gd name="T69" fmla="*/ 233 h 458"/>
                <a:gd name="T70" fmla="*/ 841 w 1083"/>
                <a:gd name="T71" fmla="*/ 223 h 458"/>
                <a:gd name="T72" fmla="*/ 841 w 1083"/>
                <a:gd name="T73" fmla="*/ 242 h 458"/>
                <a:gd name="T74" fmla="*/ 818 w 1083"/>
                <a:gd name="T75" fmla="*/ 266 h 458"/>
                <a:gd name="T76" fmla="*/ 779 w 1083"/>
                <a:gd name="T77" fmla="*/ 277 h 458"/>
                <a:gd name="T78" fmla="*/ 756 w 1083"/>
                <a:gd name="T79" fmla="*/ 281 h 458"/>
                <a:gd name="T80" fmla="*/ 716 w 1083"/>
                <a:gd name="T81" fmla="*/ 277 h 458"/>
                <a:gd name="T82" fmla="*/ 686 w 1083"/>
                <a:gd name="T83" fmla="*/ 301 h 458"/>
                <a:gd name="T84" fmla="*/ 661 w 1083"/>
                <a:gd name="T85" fmla="*/ 285 h 458"/>
                <a:gd name="T86" fmla="*/ 622 w 1083"/>
                <a:gd name="T87" fmla="*/ 301 h 458"/>
                <a:gd name="T88" fmla="*/ 576 w 1083"/>
                <a:gd name="T89" fmla="*/ 324 h 458"/>
                <a:gd name="T90" fmla="*/ 537 w 1083"/>
                <a:gd name="T91" fmla="*/ 334 h 458"/>
                <a:gd name="T92" fmla="*/ 506 w 1083"/>
                <a:gd name="T93" fmla="*/ 334 h 458"/>
                <a:gd name="T94" fmla="*/ 439 w 1083"/>
                <a:gd name="T95" fmla="*/ 305 h 458"/>
                <a:gd name="T96" fmla="*/ 390 w 1083"/>
                <a:gd name="T97" fmla="*/ 320 h 458"/>
                <a:gd name="T98" fmla="*/ 392 w 1083"/>
                <a:gd name="T99" fmla="*/ 359 h 458"/>
                <a:gd name="T100" fmla="*/ 359 w 1083"/>
                <a:gd name="T101" fmla="*/ 315 h 458"/>
                <a:gd name="T102" fmla="*/ 317 w 1083"/>
                <a:gd name="T103" fmla="*/ 326 h 458"/>
                <a:gd name="T104" fmla="*/ 294 w 1083"/>
                <a:gd name="T105" fmla="*/ 336 h 458"/>
                <a:gd name="T106" fmla="*/ 231 w 1083"/>
                <a:gd name="T107" fmla="*/ 364 h 458"/>
                <a:gd name="T108" fmla="*/ 200 w 1083"/>
                <a:gd name="T109" fmla="*/ 380 h 458"/>
                <a:gd name="T110" fmla="*/ 239 w 1083"/>
                <a:gd name="T111" fmla="*/ 418 h 458"/>
                <a:gd name="T112" fmla="*/ 278 w 1083"/>
                <a:gd name="T113" fmla="*/ 408 h 458"/>
                <a:gd name="T114" fmla="*/ 278 w 1083"/>
                <a:gd name="T115" fmla="*/ 412 h 458"/>
                <a:gd name="T116" fmla="*/ 285 w 1083"/>
                <a:gd name="T117" fmla="*/ 426 h 458"/>
                <a:gd name="T118" fmla="*/ 164 w 1083"/>
                <a:gd name="T119" fmla="*/ 439 h 458"/>
                <a:gd name="T120" fmla="*/ 133 w 1083"/>
                <a:gd name="T121" fmla="*/ 436 h 458"/>
                <a:gd name="T122" fmla="*/ 79 w 1083"/>
                <a:gd name="T123" fmla="*/ 422 h 458"/>
                <a:gd name="T124" fmla="*/ 25 w 1083"/>
                <a:gd name="T125" fmla="*/ 399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3" h="458">
                  <a:moveTo>
                    <a:pt x="25" y="399"/>
                  </a:moveTo>
                  <a:lnTo>
                    <a:pt x="9" y="395"/>
                  </a:lnTo>
                  <a:lnTo>
                    <a:pt x="9" y="390"/>
                  </a:lnTo>
                  <a:lnTo>
                    <a:pt x="9" y="380"/>
                  </a:lnTo>
                  <a:lnTo>
                    <a:pt x="0" y="380"/>
                  </a:lnTo>
                  <a:lnTo>
                    <a:pt x="0" y="376"/>
                  </a:lnTo>
                  <a:lnTo>
                    <a:pt x="23" y="375"/>
                  </a:lnTo>
                  <a:lnTo>
                    <a:pt x="30" y="364"/>
                  </a:lnTo>
                  <a:lnTo>
                    <a:pt x="30" y="360"/>
                  </a:lnTo>
                  <a:lnTo>
                    <a:pt x="23" y="360"/>
                  </a:lnTo>
                  <a:lnTo>
                    <a:pt x="15" y="356"/>
                  </a:lnTo>
                  <a:lnTo>
                    <a:pt x="7" y="356"/>
                  </a:lnTo>
                  <a:lnTo>
                    <a:pt x="15" y="350"/>
                  </a:lnTo>
                  <a:lnTo>
                    <a:pt x="22" y="340"/>
                  </a:lnTo>
                  <a:lnTo>
                    <a:pt x="22" y="336"/>
                  </a:lnTo>
                  <a:lnTo>
                    <a:pt x="29" y="336"/>
                  </a:lnTo>
                  <a:lnTo>
                    <a:pt x="38" y="326"/>
                  </a:lnTo>
                  <a:lnTo>
                    <a:pt x="45" y="320"/>
                  </a:lnTo>
                  <a:lnTo>
                    <a:pt x="52" y="326"/>
                  </a:lnTo>
                  <a:lnTo>
                    <a:pt x="61" y="324"/>
                  </a:lnTo>
                  <a:lnTo>
                    <a:pt x="68" y="320"/>
                  </a:lnTo>
                  <a:lnTo>
                    <a:pt x="75" y="320"/>
                  </a:lnTo>
                  <a:lnTo>
                    <a:pt x="82" y="314"/>
                  </a:lnTo>
                  <a:lnTo>
                    <a:pt x="105" y="314"/>
                  </a:lnTo>
                  <a:lnTo>
                    <a:pt x="98" y="310"/>
                  </a:lnTo>
                  <a:lnTo>
                    <a:pt x="105" y="308"/>
                  </a:lnTo>
                  <a:lnTo>
                    <a:pt x="105" y="304"/>
                  </a:lnTo>
                  <a:lnTo>
                    <a:pt x="121" y="298"/>
                  </a:lnTo>
                  <a:lnTo>
                    <a:pt x="112" y="294"/>
                  </a:lnTo>
                  <a:lnTo>
                    <a:pt x="112" y="290"/>
                  </a:lnTo>
                  <a:lnTo>
                    <a:pt x="105" y="290"/>
                  </a:lnTo>
                  <a:lnTo>
                    <a:pt x="104" y="275"/>
                  </a:lnTo>
                  <a:lnTo>
                    <a:pt x="97" y="265"/>
                  </a:lnTo>
                  <a:lnTo>
                    <a:pt x="97" y="255"/>
                  </a:lnTo>
                  <a:lnTo>
                    <a:pt x="104" y="245"/>
                  </a:lnTo>
                  <a:lnTo>
                    <a:pt x="118" y="236"/>
                  </a:lnTo>
                  <a:lnTo>
                    <a:pt x="118" y="230"/>
                  </a:lnTo>
                  <a:lnTo>
                    <a:pt x="111" y="226"/>
                  </a:lnTo>
                  <a:lnTo>
                    <a:pt x="95" y="222"/>
                  </a:lnTo>
                  <a:lnTo>
                    <a:pt x="87" y="216"/>
                  </a:lnTo>
                  <a:lnTo>
                    <a:pt x="79" y="207"/>
                  </a:lnTo>
                  <a:lnTo>
                    <a:pt x="71" y="202"/>
                  </a:lnTo>
                  <a:lnTo>
                    <a:pt x="71" y="193"/>
                  </a:lnTo>
                  <a:lnTo>
                    <a:pt x="64" y="183"/>
                  </a:lnTo>
                  <a:lnTo>
                    <a:pt x="48" y="173"/>
                  </a:lnTo>
                  <a:lnTo>
                    <a:pt x="46" y="164"/>
                  </a:lnTo>
                  <a:lnTo>
                    <a:pt x="78" y="163"/>
                  </a:lnTo>
                  <a:lnTo>
                    <a:pt x="85" y="158"/>
                  </a:lnTo>
                  <a:lnTo>
                    <a:pt x="92" y="148"/>
                  </a:lnTo>
                  <a:lnTo>
                    <a:pt x="92" y="138"/>
                  </a:lnTo>
                  <a:lnTo>
                    <a:pt x="76" y="120"/>
                  </a:lnTo>
                  <a:lnTo>
                    <a:pt x="84" y="120"/>
                  </a:lnTo>
                  <a:lnTo>
                    <a:pt x="92" y="130"/>
                  </a:lnTo>
                  <a:lnTo>
                    <a:pt x="108" y="124"/>
                  </a:lnTo>
                  <a:lnTo>
                    <a:pt x="124" y="128"/>
                  </a:lnTo>
                  <a:lnTo>
                    <a:pt x="124" y="124"/>
                  </a:lnTo>
                  <a:lnTo>
                    <a:pt x="138" y="114"/>
                  </a:lnTo>
                  <a:lnTo>
                    <a:pt x="138" y="110"/>
                  </a:lnTo>
                  <a:lnTo>
                    <a:pt x="154" y="108"/>
                  </a:lnTo>
                  <a:lnTo>
                    <a:pt x="154" y="104"/>
                  </a:lnTo>
                  <a:lnTo>
                    <a:pt x="170" y="104"/>
                  </a:lnTo>
                  <a:lnTo>
                    <a:pt x="177" y="94"/>
                  </a:lnTo>
                  <a:lnTo>
                    <a:pt x="177" y="84"/>
                  </a:lnTo>
                  <a:lnTo>
                    <a:pt x="177" y="75"/>
                  </a:lnTo>
                  <a:lnTo>
                    <a:pt x="193" y="69"/>
                  </a:lnTo>
                  <a:lnTo>
                    <a:pt x="200" y="65"/>
                  </a:lnTo>
                  <a:lnTo>
                    <a:pt x="225" y="59"/>
                  </a:lnTo>
                  <a:lnTo>
                    <a:pt x="232" y="49"/>
                  </a:lnTo>
                  <a:lnTo>
                    <a:pt x="232" y="39"/>
                  </a:lnTo>
                  <a:lnTo>
                    <a:pt x="248" y="39"/>
                  </a:lnTo>
                  <a:lnTo>
                    <a:pt x="264" y="43"/>
                  </a:lnTo>
                  <a:lnTo>
                    <a:pt x="288" y="49"/>
                  </a:lnTo>
                  <a:lnTo>
                    <a:pt x="320" y="48"/>
                  </a:lnTo>
                  <a:lnTo>
                    <a:pt x="344" y="62"/>
                  </a:lnTo>
                  <a:lnTo>
                    <a:pt x="352" y="62"/>
                  </a:lnTo>
                  <a:lnTo>
                    <a:pt x="352" y="52"/>
                  </a:lnTo>
                  <a:lnTo>
                    <a:pt x="367" y="52"/>
                  </a:lnTo>
                  <a:lnTo>
                    <a:pt x="367" y="43"/>
                  </a:lnTo>
                  <a:lnTo>
                    <a:pt x="376" y="42"/>
                  </a:lnTo>
                  <a:lnTo>
                    <a:pt x="383" y="48"/>
                  </a:lnTo>
                  <a:lnTo>
                    <a:pt x="408" y="48"/>
                  </a:lnTo>
                  <a:lnTo>
                    <a:pt x="408" y="42"/>
                  </a:lnTo>
                  <a:lnTo>
                    <a:pt x="439" y="42"/>
                  </a:lnTo>
                  <a:lnTo>
                    <a:pt x="455" y="46"/>
                  </a:lnTo>
                  <a:lnTo>
                    <a:pt x="464" y="52"/>
                  </a:lnTo>
                  <a:lnTo>
                    <a:pt x="464" y="46"/>
                  </a:lnTo>
                  <a:lnTo>
                    <a:pt x="480" y="46"/>
                  </a:lnTo>
                  <a:lnTo>
                    <a:pt x="480" y="50"/>
                  </a:lnTo>
                  <a:lnTo>
                    <a:pt x="487" y="56"/>
                  </a:lnTo>
                  <a:lnTo>
                    <a:pt x="511" y="56"/>
                  </a:lnTo>
                  <a:lnTo>
                    <a:pt x="527" y="50"/>
                  </a:lnTo>
                  <a:lnTo>
                    <a:pt x="534" y="40"/>
                  </a:lnTo>
                  <a:lnTo>
                    <a:pt x="534" y="36"/>
                  </a:lnTo>
                  <a:lnTo>
                    <a:pt x="527" y="36"/>
                  </a:lnTo>
                  <a:lnTo>
                    <a:pt x="534" y="30"/>
                  </a:lnTo>
                  <a:lnTo>
                    <a:pt x="582" y="40"/>
                  </a:lnTo>
                  <a:lnTo>
                    <a:pt x="622" y="40"/>
                  </a:lnTo>
                  <a:lnTo>
                    <a:pt x="622" y="35"/>
                  </a:lnTo>
                  <a:lnTo>
                    <a:pt x="645" y="35"/>
                  </a:lnTo>
                  <a:lnTo>
                    <a:pt x="645" y="30"/>
                  </a:lnTo>
                  <a:lnTo>
                    <a:pt x="654" y="40"/>
                  </a:lnTo>
                  <a:lnTo>
                    <a:pt x="663" y="40"/>
                  </a:lnTo>
                  <a:lnTo>
                    <a:pt x="670" y="45"/>
                  </a:lnTo>
                  <a:lnTo>
                    <a:pt x="694" y="45"/>
                  </a:lnTo>
                  <a:lnTo>
                    <a:pt x="694" y="40"/>
                  </a:lnTo>
                  <a:lnTo>
                    <a:pt x="724" y="30"/>
                  </a:lnTo>
                  <a:lnTo>
                    <a:pt x="733" y="30"/>
                  </a:lnTo>
                  <a:lnTo>
                    <a:pt x="740" y="35"/>
                  </a:lnTo>
                  <a:lnTo>
                    <a:pt x="740" y="40"/>
                  </a:lnTo>
                  <a:lnTo>
                    <a:pt x="756" y="40"/>
                  </a:lnTo>
                  <a:lnTo>
                    <a:pt x="765" y="35"/>
                  </a:lnTo>
                  <a:lnTo>
                    <a:pt x="772" y="20"/>
                  </a:lnTo>
                  <a:lnTo>
                    <a:pt x="765" y="20"/>
                  </a:lnTo>
                  <a:lnTo>
                    <a:pt x="772" y="10"/>
                  </a:lnTo>
                  <a:lnTo>
                    <a:pt x="772" y="6"/>
                  </a:lnTo>
                  <a:lnTo>
                    <a:pt x="779" y="10"/>
                  </a:lnTo>
                  <a:lnTo>
                    <a:pt x="795" y="10"/>
                  </a:lnTo>
                  <a:lnTo>
                    <a:pt x="804" y="6"/>
                  </a:lnTo>
                  <a:lnTo>
                    <a:pt x="804" y="0"/>
                  </a:lnTo>
                  <a:lnTo>
                    <a:pt x="811" y="0"/>
                  </a:lnTo>
                  <a:lnTo>
                    <a:pt x="811" y="10"/>
                  </a:lnTo>
                  <a:lnTo>
                    <a:pt x="835" y="16"/>
                  </a:lnTo>
                  <a:lnTo>
                    <a:pt x="827" y="20"/>
                  </a:lnTo>
                  <a:lnTo>
                    <a:pt x="835" y="20"/>
                  </a:lnTo>
                  <a:lnTo>
                    <a:pt x="851" y="26"/>
                  </a:lnTo>
                  <a:lnTo>
                    <a:pt x="851" y="30"/>
                  </a:lnTo>
                  <a:lnTo>
                    <a:pt x="860" y="30"/>
                  </a:lnTo>
                  <a:lnTo>
                    <a:pt x="867" y="26"/>
                  </a:lnTo>
                  <a:lnTo>
                    <a:pt x="867" y="20"/>
                  </a:lnTo>
                  <a:lnTo>
                    <a:pt x="883" y="20"/>
                  </a:lnTo>
                  <a:lnTo>
                    <a:pt x="883" y="26"/>
                  </a:lnTo>
                  <a:lnTo>
                    <a:pt x="906" y="26"/>
                  </a:lnTo>
                  <a:lnTo>
                    <a:pt x="907" y="36"/>
                  </a:lnTo>
                  <a:lnTo>
                    <a:pt x="938" y="36"/>
                  </a:lnTo>
                  <a:lnTo>
                    <a:pt x="946" y="40"/>
                  </a:lnTo>
                  <a:lnTo>
                    <a:pt x="978" y="50"/>
                  </a:lnTo>
                  <a:lnTo>
                    <a:pt x="1010" y="50"/>
                  </a:lnTo>
                  <a:lnTo>
                    <a:pt x="1010" y="61"/>
                  </a:lnTo>
                  <a:lnTo>
                    <a:pt x="994" y="61"/>
                  </a:lnTo>
                  <a:lnTo>
                    <a:pt x="994" y="71"/>
                  </a:lnTo>
                  <a:lnTo>
                    <a:pt x="1010" y="76"/>
                  </a:lnTo>
                  <a:lnTo>
                    <a:pt x="1011" y="81"/>
                  </a:lnTo>
                  <a:lnTo>
                    <a:pt x="1018" y="81"/>
                  </a:lnTo>
                  <a:lnTo>
                    <a:pt x="1018" y="86"/>
                  </a:lnTo>
                  <a:lnTo>
                    <a:pt x="1011" y="86"/>
                  </a:lnTo>
                  <a:lnTo>
                    <a:pt x="1011" y="95"/>
                  </a:lnTo>
                  <a:lnTo>
                    <a:pt x="1002" y="95"/>
                  </a:lnTo>
                  <a:lnTo>
                    <a:pt x="995" y="101"/>
                  </a:lnTo>
                  <a:lnTo>
                    <a:pt x="995" y="105"/>
                  </a:lnTo>
                  <a:lnTo>
                    <a:pt x="1020" y="115"/>
                  </a:lnTo>
                  <a:lnTo>
                    <a:pt x="1036" y="121"/>
                  </a:lnTo>
                  <a:lnTo>
                    <a:pt x="1074" y="121"/>
                  </a:lnTo>
                  <a:lnTo>
                    <a:pt x="1083" y="125"/>
                  </a:lnTo>
                  <a:lnTo>
                    <a:pt x="1083" y="131"/>
                  </a:lnTo>
                  <a:lnTo>
                    <a:pt x="1083" y="135"/>
                  </a:lnTo>
                  <a:lnTo>
                    <a:pt x="1074" y="141"/>
                  </a:lnTo>
                  <a:lnTo>
                    <a:pt x="1074" y="146"/>
                  </a:lnTo>
                  <a:lnTo>
                    <a:pt x="1067" y="146"/>
                  </a:lnTo>
                  <a:lnTo>
                    <a:pt x="1051" y="156"/>
                  </a:lnTo>
                  <a:lnTo>
                    <a:pt x="1051" y="166"/>
                  </a:lnTo>
                  <a:lnTo>
                    <a:pt x="1037" y="174"/>
                  </a:lnTo>
                  <a:lnTo>
                    <a:pt x="1012" y="180"/>
                  </a:lnTo>
                  <a:lnTo>
                    <a:pt x="1012" y="174"/>
                  </a:lnTo>
                  <a:lnTo>
                    <a:pt x="1005" y="174"/>
                  </a:lnTo>
                  <a:lnTo>
                    <a:pt x="997" y="184"/>
                  </a:lnTo>
                  <a:lnTo>
                    <a:pt x="989" y="184"/>
                  </a:lnTo>
                  <a:lnTo>
                    <a:pt x="989" y="205"/>
                  </a:lnTo>
                  <a:lnTo>
                    <a:pt x="966" y="205"/>
                  </a:lnTo>
                  <a:lnTo>
                    <a:pt x="958" y="209"/>
                  </a:lnTo>
                  <a:lnTo>
                    <a:pt x="943" y="213"/>
                  </a:lnTo>
                  <a:lnTo>
                    <a:pt x="919" y="219"/>
                  </a:lnTo>
                  <a:lnTo>
                    <a:pt x="919" y="223"/>
                  </a:lnTo>
                  <a:lnTo>
                    <a:pt x="912" y="223"/>
                  </a:lnTo>
                  <a:lnTo>
                    <a:pt x="903" y="228"/>
                  </a:lnTo>
                  <a:lnTo>
                    <a:pt x="904" y="233"/>
                  </a:lnTo>
                  <a:lnTo>
                    <a:pt x="880" y="233"/>
                  </a:lnTo>
                  <a:lnTo>
                    <a:pt x="880" y="223"/>
                  </a:lnTo>
                  <a:lnTo>
                    <a:pt x="864" y="213"/>
                  </a:lnTo>
                  <a:lnTo>
                    <a:pt x="848" y="218"/>
                  </a:lnTo>
                  <a:lnTo>
                    <a:pt x="841" y="223"/>
                  </a:lnTo>
                  <a:lnTo>
                    <a:pt x="841" y="233"/>
                  </a:lnTo>
                  <a:lnTo>
                    <a:pt x="832" y="233"/>
                  </a:lnTo>
                  <a:lnTo>
                    <a:pt x="832" y="238"/>
                  </a:lnTo>
                  <a:lnTo>
                    <a:pt x="841" y="238"/>
                  </a:lnTo>
                  <a:lnTo>
                    <a:pt x="841" y="242"/>
                  </a:lnTo>
                  <a:lnTo>
                    <a:pt x="834" y="248"/>
                  </a:lnTo>
                  <a:lnTo>
                    <a:pt x="834" y="252"/>
                  </a:lnTo>
                  <a:lnTo>
                    <a:pt x="825" y="262"/>
                  </a:lnTo>
                  <a:lnTo>
                    <a:pt x="825" y="266"/>
                  </a:lnTo>
                  <a:lnTo>
                    <a:pt x="818" y="266"/>
                  </a:lnTo>
                  <a:lnTo>
                    <a:pt x="802" y="262"/>
                  </a:lnTo>
                  <a:lnTo>
                    <a:pt x="802" y="266"/>
                  </a:lnTo>
                  <a:lnTo>
                    <a:pt x="795" y="262"/>
                  </a:lnTo>
                  <a:lnTo>
                    <a:pt x="779" y="272"/>
                  </a:lnTo>
                  <a:lnTo>
                    <a:pt x="779" y="277"/>
                  </a:lnTo>
                  <a:lnTo>
                    <a:pt x="802" y="287"/>
                  </a:lnTo>
                  <a:lnTo>
                    <a:pt x="779" y="287"/>
                  </a:lnTo>
                  <a:lnTo>
                    <a:pt x="771" y="281"/>
                  </a:lnTo>
                  <a:lnTo>
                    <a:pt x="771" y="277"/>
                  </a:lnTo>
                  <a:lnTo>
                    <a:pt x="756" y="281"/>
                  </a:lnTo>
                  <a:lnTo>
                    <a:pt x="748" y="287"/>
                  </a:lnTo>
                  <a:lnTo>
                    <a:pt x="740" y="287"/>
                  </a:lnTo>
                  <a:lnTo>
                    <a:pt x="740" y="281"/>
                  </a:lnTo>
                  <a:lnTo>
                    <a:pt x="732" y="281"/>
                  </a:lnTo>
                  <a:lnTo>
                    <a:pt x="716" y="277"/>
                  </a:lnTo>
                  <a:lnTo>
                    <a:pt x="700" y="281"/>
                  </a:lnTo>
                  <a:lnTo>
                    <a:pt x="700" y="291"/>
                  </a:lnTo>
                  <a:lnTo>
                    <a:pt x="693" y="295"/>
                  </a:lnTo>
                  <a:lnTo>
                    <a:pt x="693" y="301"/>
                  </a:lnTo>
                  <a:lnTo>
                    <a:pt x="686" y="301"/>
                  </a:lnTo>
                  <a:lnTo>
                    <a:pt x="686" y="291"/>
                  </a:lnTo>
                  <a:lnTo>
                    <a:pt x="677" y="281"/>
                  </a:lnTo>
                  <a:lnTo>
                    <a:pt x="668" y="277"/>
                  </a:lnTo>
                  <a:lnTo>
                    <a:pt x="661" y="277"/>
                  </a:lnTo>
                  <a:lnTo>
                    <a:pt x="661" y="285"/>
                  </a:lnTo>
                  <a:lnTo>
                    <a:pt x="654" y="285"/>
                  </a:lnTo>
                  <a:lnTo>
                    <a:pt x="654" y="295"/>
                  </a:lnTo>
                  <a:lnTo>
                    <a:pt x="638" y="295"/>
                  </a:lnTo>
                  <a:lnTo>
                    <a:pt x="631" y="301"/>
                  </a:lnTo>
                  <a:lnTo>
                    <a:pt x="622" y="301"/>
                  </a:lnTo>
                  <a:lnTo>
                    <a:pt x="606" y="295"/>
                  </a:lnTo>
                  <a:lnTo>
                    <a:pt x="606" y="310"/>
                  </a:lnTo>
                  <a:lnTo>
                    <a:pt x="599" y="320"/>
                  </a:lnTo>
                  <a:lnTo>
                    <a:pt x="583" y="320"/>
                  </a:lnTo>
                  <a:lnTo>
                    <a:pt x="576" y="324"/>
                  </a:lnTo>
                  <a:lnTo>
                    <a:pt x="568" y="324"/>
                  </a:lnTo>
                  <a:lnTo>
                    <a:pt x="560" y="330"/>
                  </a:lnTo>
                  <a:lnTo>
                    <a:pt x="552" y="330"/>
                  </a:lnTo>
                  <a:lnTo>
                    <a:pt x="544" y="334"/>
                  </a:lnTo>
                  <a:lnTo>
                    <a:pt x="537" y="334"/>
                  </a:lnTo>
                  <a:lnTo>
                    <a:pt x="529" y="344"/>
                  </a:lnTo>
                  <a:lnTo>
                    <a:pt x="514" y="354"/>
                  </a:lnTo>
                  <a:lnTo>
                    <a:pt x="506" y="354"/>
                  </a:lnTo>
                  <a:lnTo>
                    <a:pt x="506" y="349"/>
                  </a:lnTo>
                  <a:lnTo>
                    <a:pt x="506" y="334"/>
                  </a:lnTo>
                  <a:lnTo>
                    <a:pt x="497" y="334"/>
                  </a:lnTo>
                  <a:lnTo>
                    <a:pt x="472" y="315"/>
                  </a:lnTo>
                  <a:lnTo>
                    <a:pt x="471" y="300"/>
                  </a:lnTo>
                  <a:lnTo>
                    <a:pt x="447" y="301"/>
                  </a:lnTo>
                  <a:lnTo>
                    <a:pt x="439" y="305"/>
                  </a:lnTo>
                  <a:lnTo>
                    <a:pt x="439" y="310"/>
                  </a:lnTo>
                  <a:lnTo>
                    <a:pt x="431" y="315"/>
                  </a:lnTo>
                  <a:lnTo>
                    <a:pt x="424" y="305"/>
                  </a:lnTo>
                  <a:lnTo>
                    <a:pt x="399" y="305"/>
                  </a:lnTo>
                  <a:lnTo>
                    <a:pt x="390" y="320"/>
                  </a:lnTo>
                  <a:lnTo>
                    <a:pt x="399" y="326"/>
                  </a:lnTo>
                  <a:lnTo>
                    <a:pt x="399" y="344"/>
                  </a:lnTo>
                  <a:lnTo>
                    <a:pt x="408" y="349"/>
                  </a:lnTo>
                  <a:lnTo>
                    <a:pt x="416" y="359"/>
                  </a:lnTo>
                  <a:lnTo>
                    <a:pt x="392" y="359"/>
                  </a:lnTo>
                  <a:lnTo>
                    <a:pt x="375" y="344"/>
                  </a:lnTo>
                  <a:lnTo>
                    <a:pt x="375" y="334"/>
                  </a:lnTo>
                  <a:lnTo>
                    <a:pt x="383" y="320"/>
                  </a:lnTo>
                  <a:lnTo>
                    <a:pt x="375" y="315"/>
                  </a:lnTo>
                  <a:lnTo>
                    <a:pt x="359" y="315"/>
                  </a:lnTo>
                  <a:lnTo>
                    <a:pt x="350" y="305"/>
                  </a:lnTo>
                  <a:lnTo>
                    <a:pt x="341" y="311"/>
                  </a:lnTo>
                  <a:lnTo>
                    <a:pt x="326" y="311"/>
                  </a:lnTo>
                  <a:lnTo>
                    <a:pt x="317" y="315"/>
                  </a:lnTo>
                  <a:lnTo>
                    <a:pt x="317" y="326"/>
                  </a:lnTo>
                  <a:lnTo>
                    <a:pt x="326" y="320"/>
                  </a:lnTo>
                  <a:lnTo>
                    <a:pt x="326" y="340"/>
                  </a:lnTo>
                  <a:lnTo>
                    <a:pt x="318" y="340"/>
                  </a:lnTo>
                  <a:lnTo>
                    <a:pt x="310" y="334"/>
                  </a:lnTo>
                  <a:lnTo>
                    <a:pt x="294" y="336"/>
                  </a:lnTo>
                  <a:lnTo>
                    <a:pt x="277" y="340"/>
                  </a:lnTo>
                  <a:lnTo>
                    <a:pt x="261" y="344"/>
                  </a:lnTo>
                  <a:lnTo>
                    <a:pt x="262" y="354"/>
                  </a:lnTo>
                  <a:lnTo>
                    <a:pt x="238" y="360"/>
                  </a:lnTo>
                  <a:lnTo>
                    <a:pt x="231" y="364"/>
                  </a:lnTo>
                  <a:lnTo>
                    <a:pt x="223" y="360"/>
                  </a:lnTo>
                  <a:lnTo>
                    <a:pt x="215" y="360"/>
                  </a:lnTo>
                  <a:lnTo>
                    <a:pt x="200" y="366"/>
                  </a:lnTo>
                  <a:lnTo>
                    <a:pt x="192" y="370"/>
                  </a:lnTo>
                  <a:lnTo>
                    <a:pt x="200" y="380"/>
                  </a:lnTo>
                  <a:lnTo>
                    <a:pt x="208" y="380"/>
                  </a:lnTo>
                  <a:lnTo>
                    <a:pt x="223" y="399"/>
                  </a:lnTo>
                  <a:lnTo>
                    <a:pt x="223" y="403"/>
                  </a:lnTo>
                  <a:lnTo>
                    <a:pt x="232" y="409"/>
                  </a:lnTo>
                  <a:lnTo>
                    <a:pt x="239" y="418"/>
                  </a:lnTo>
                  <a:lnTo>
                    <a:pt x="239" y="428"/>
                  </a:lnTo>
                  <a:lnTo>
                    <a:pt x="248" y="428"/>
                  </a:lnTo>
                  <a:lnTo>
                    <a:pt x="262" y="418"/>
                  </a:lnTo>
                  <a:lnTo>
                    <a:pt x="269" y="412"/>
                  </a:lnTo>
                  <a:lnTo>
                    <a:pt x="278" y="408"/>
                  </a:lnTo>
                  <a:lnTo>
                    <a:pt x="269" y="408"/>
                  </a:lnTo>
                  <a:lnTo>
                    <a:pt x="269" y="403"/>
                  </a:lnTo>
                  <a:lnTo>
                    <a:pt x="285" y="402"/>
                  </a:lnTo>
                  <a:lnTo>
                    <a:pt x="285" y="408"/>
                  </a:lnTo>
                  <a:lnTo>
                    <a:pt x="278" y="412"/>
                  </a:lnTo>
                  <a:lnTo>
                    <a:pt x="269" y="418"/>
                  </a:lnTo>
                  <a:lnTo>
                    <a:pt x="278" y="422"/>
                  </a:lnTo>
                  <a:lnTo>
                    <a:pt x="285" y="416"/>
                  </a:lnTo>
                  <a:lnTo>
                    <a:pt x="285" y="422"/>
                  </a:lnTo>
                  <a:lnTo>
                    <a:pt x="285" y="426"/>
                  </a:lnTo>
                  <a:lnTo>
                    <a:pt x="278" y="442"/>
                  </a:lnTo>
                  <a:lnTo>
                    <a:pt x="255" y="447"/>
                  </a:lnTo>
                  <a:lnTo>
                    <a:pt x="233" y="458"/>
                  </a:lnTo>
                  <a:lnTo>
                    <a:pt x="210" y="448"/>
                  </a:lnTo>
                  <a:lnTo>
                    <a:pt x="164" y="439"/>
                  </a:lnTo>
                  <a:lnTo>
                    <a:pt x="163" y="435"/>
                  </a:lnTo>
                  <a:lnTo>
                    <a:pt x="156" y="431"/>
                  </a:lnTo>
                  <a:lnTo>
                    <a:pt x="148" y="431"/>
                  </a:lnTo>
                  <a:lnTo>
                    <a:pt x="148" y="441"/>
                  </a:lnTo>
                  <a:lnTo>
                    <a:pt x="133" y="436"/>
                  </a:lnTo>
                  <a:lnTo>
                    <a:pt x="125" y="431"/>
                  </a:lnTo>
                  <a:lnTo>
                    <a:pt x="110" y="426"/>
                  </a:lnTo>
                  <a:lnTo>
                    <a:pt x="102" y="422"/>
                  </a:lnTo>
                  <a:lnTo>
                    <a:pt x="87" y="418"/>
                  </a:lnTo>
                  <a:lnTo>
                    <a:pt x="79" y="422"/>
                  </a:lnTo>
                  <a:lnTo>
                    <a:pt x="71" y="422"/>
                  </a:lnTo>
                  <a:lnTo>
                    <a:pt x="55" y="413"/>
                  </a:lnTo>
                  <a:lnTo>
                    <a:pt x="55" y="408"/>
                  </a:lnTo>
                  <a:lnTo>
                    <a:pt x="39" y="399"/>
                  </a:lnTo>
                  <a:lnTo>
                    <a:pt x="25" y="399"/>
                  </a:lnTo>
                  <a:close/>
                </a:path>
              </a:pathLst>
            </a:custGeom>
            <a:solidFill>
              <a:srgbClr val="F79B4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de-DE" sz="180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  <p:pic>
        <p:nvPicPr>
          <p:cNvPr id="57" name="logo_Maps4Office.de" descr="E:\dev\ppt-to-go.de\logo_Maps4Offi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337739"/>
            <a:ext cx="1434250" cy="39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819899" y="1211343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Aurich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077195" y="743732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Wittmund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1956800" y="1789078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Leer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5279451" y="2207886"/>
            <a:ext cx="764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Heidekreis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1033096" y="3180660"/>
            <a:ext cx="703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</a:t>
            </a:r>
            <a:r>
              <a:rPr lang="de-DE" sz="800" dirty="0" err="1" smtClean="0">
                <a:solidFill>
                  <a:prstClr val="black"/>
                </a:solidFill>
                <a:latin typeface="Calibri"/>
                <a:ea typeface="+mn-ea"/>
              </a:rPr>
              <a:t>Graftschaft</a:t>
            </a: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 Bentheim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3706679" y="735430"/>
            <a:ext cx="7660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Cuxhaven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4757229" y="1024731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Stade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4424635" y="1665881"/>
            <a:ext cx="7665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Rotenburg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3816164" y="1566601"/>
            <a:ext cx="668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      LK Osterholz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2552393" y="1684315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Ammerland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2479906" y="2477110"/>
            <a:ext cx="769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Cloppenburg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2363367" y="3320793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Osnabrück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3094786" y="2281097"/>
            <a:ext cx="7600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Oldenburg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3598739" y="2952935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Diepholz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4195301" y="3158007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Nienburg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Weser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5323557" y="1527566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Harburg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6" name="Textfeld 65"/>
          <p:cNvSpPr txBox="1"/>
          <p:nvPr/>
        </p:nvSpPr>
        <p:spPr>
          <a:xfrm>
            <a:off x="6236258" y="1600841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Lüneburg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1703117" y="2924276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Emsland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4304464" y="2327992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Verden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6273260" y="2249874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Uelzen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7088754" y="2059509"/>
            <a:ext cx="703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Lüchow-Dannenberg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5642125" y="2964038"/>
            <a:ext cx="5241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Celle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4801570" y="3478030"/>
            <a:ext cx="9767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Region Hannover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2711706" y="1225084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     LK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Friesland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192208" y="1276864"/>
            <a:ext cx="50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Weser-marsch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6431599" y="3207863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Gifhorn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5299525" y="4441184"/>
            <a:ext cx="7676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Hildesheim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4281756" y="3807774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Schaumburg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4629457" y="4201594"/>
            <a:ext cx="703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    LK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Hameln-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Pyrmont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4800202" y="4669800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Holzminden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5297192" y="5273385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Northeim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5386300" y="5737012"/>
            <a:ext cx="8074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Göttingen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6013533" y="4828232"/>
            <a:ext cx="703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Goslar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5890445" y="3749168"/>
            <a:ext cx="564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Peine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6810727" y="3895985"/>
            <a:ext cx="70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Helmstedt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6356744" y="4182686"/>
            <a:ext cx="889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           LK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Wolfenbüttel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6501106" y="188640"/>
            <a:ext cx="23193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dirty="0" smtClean="0">
                <a:solidFill>
                  <a:prstClr val="black"/>
                </a:solidFill>
                <a:latin typeface="Calibri"/>
                <a:ea typeface="+mn-ea"/>
              </a:rPr>
              <a:t>Bildungsregionen in Kooperation mit dem Land Niedersachsen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0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501106" y="645951"/>
            <a:ext cx="210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400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dirty="0" smtClean="0">
                <a:solidFill>
                  <a:prstClr val="black"/>
                </a:solidFill>
                <a:latin typeface="Calibri"/>
                <a:ea typeface="+mn-ea"/>
              </a:rPr>
              <a:t>Kein Kooperationsvertrag abgeschlossen</a:t>
            </a:r>
            <a:endParaRPr lang="de-DE" sz="10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6111877" y="789931"/>
            <a:ext cx="374020" cy="262805"/>
          </a:xfrm>
          <a:prstGeom prst="rect">
            <a:avLst/>
          </a:prstGeom>
          <a:pattFill prst="pct30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6143693" y="260648"/>
            <a:ext cx="351833" cy="218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429938" y="3939484"/>
            <a:ext cx="159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1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273188" y="4743688"/>
            <a:ext cx="136046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dirty="0" smtClean="0">
                <a:solidFill>
                  <a:prstClr val="black"/>
                </a:solidFill>
                <a:latin typeface="Calibri"/>
                <a:ea typeface="+mn-ea"/>
              </a:rPr>
              <a:t>Kreisfreie Städte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1 Braunschweig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2 Delmenhorst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3 Emden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4 Oldenburg (Oldenburg)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5 Osnabrück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6 Salzgitter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7 Wilhelmshaven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8 Wolfsburg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3118155" y="1880935"/>
            <a:ext cx="159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4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7" name="Textfeld 96"/>
          <p:cNvSpPr txBox="1"/>
          <p:nvPr/>
        </p:nvSpPr>
        <p:spPr>
          <a:xfrm>
            <a:off x="1791253" y="1425550"/>
            <a:ext cx="159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3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2909076" y="917698"/>
            <a:ext cx="159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7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9" name="Textfeld 98"/>
          <p:cNvSpPr txBox="1"/>
          <p:nvPr/>
        </p:nvSpPr>
        <p:spPr>
          <a:xfrm>
            <a:off x="2838423" y="3936486"/>
            <a:ext cx="159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5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6826907" y="3646312"/>
            <a:ext cx="159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8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6216853" y="4256546"/>
            <a:ext cx="159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6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8" name="Freihandform 37"/>
          <p:cNvSpPr/>
          <p:nvPr/>
        </p:nvSpPr>
        <p:spPr>
          <a:xfrm>
            <a:off x="3746276" y="2155778"/>
            <a:ext cx="94343" cy="203200"/>
          </a:xfrm>
          <a:custGeom>
            <a:avLst/>
            <a:gdLst>
              <a:gd name="connsiteX0" fmla="*/ 50800 w 94343"/>
              <a:gd name="connsiteY0" fmla="*/ 0 h 203200"/>
              <a:gd name="connsiteX1" fmla="*/ 21771 w 94343"/>
              <a:gd name="connsiteY1" fmla="*/ 79828 h 203200"/>
              <a:gd name="connsiteX2" fmla="*/ 14514 w 94343"/>
              <a:gd name="connsiteY2" fmla="*/ 108857 h 203200"/>
              <a:gd name="connsiteX3" fmla="*/ 0 w 94343"/>
              <a:gd name="connsiteY3" fmla="*/ 152400 h 203200"/>
              <a:gd name="connsiteX4" fmla="*/ 43543 w 94343"/>
              <a:gd name="connsiteY4" fmla="*/ 181428 h 203200"/>
              <a:gd name="connsiteX5" fmla="*/ 58057 w 94343"/>
              <a:gd name="connsiteY5" fmla="*/ 203200 h 203200"/>
              <a:gd name="connsiteX6" fmla="*/ 94343 w 94343"/>
              <a:gd name="connsiteY6" fmla="*/ 195943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343" h="203200">
                <a:moveTo>
                  <a:pt x="50800" y="0"/>
                </a:moveTo>
                <a:cubicBezTo>
                  <a:pt x="41178" y="24053"/>
                  <a:pt x="27984" y="54976"/>
                  <a:pt x="21771" y="79828"/>
                </a:cubicBezTo>
                <a:cubicBezTo>
                  <a:pt x="19352" y="89504"/>
                  <a:pt x="17380" y="99304"/>
                  <a:pt x="14514" y="108857"/>
                </a:cubicBezTo>
                <a:cubicBezTo>
                  <a:pt x="10118" y="123511"/>
                  <a:pt x="0" y="152400"/>
                  <a:pt x="0" y="152400"/>
                </a:cubicBezTo>
                <a:cubicBezTo>
                  <a:pt x="36439" y="207059"/>
                  <a:pt x="-12694" y="143937"/>
                  <a:pt x="43543" y="181428"/>
                </a:cubicBezTo>
                <a:cubicBezTo>
                  <a:pt x="50800" y="186266"/>
                  <a:pt x="53219" y="195943"/>
                  <a:pt x="58057" y="203200"/>
                </a:cubicBezTo>
                <a:cubicBezTo>
                  <a:pt x="84418" y="194413"/>
                  <a:pt x="72178" y="195943"/>
                  <a:pt x="94343" y="195943"/>
                </a:cubicBezTo>
              </a:path>
            </a:pathLst>
          </a:custGeom>
          <a:solidFill>
            <a:srgbClr val="8EFA57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04" name="Textfeld 103"/>
          <p:cNvSpPr txBox="1"/>
          <p:nvPr/>
        </p:nvSpPr>
        <p:spPr>
          <a:xfrm>
            <a:off x="3705122" y="2153405"/>
            <a:ext cx="121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b="1" dirty="0" smtClean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endParaRPr lang="de-DE" sz="10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234206" y="1459872"/>
            <a:ext cx="836738" cy="338554"/>
          </a:xfrm>
          <a:prstGeom prst="rect">
            <a:avLst/>
          </a:prstGeom>
          <a:noFill/>
          <a:ln w="15875">
            <a:solidFill>
              <a:srgbClr val="8EFA57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Bildungsregion Ostfriesland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5838681" y="6376378"/>
            <a:ext cx="1147566" cy="338554"/>
          </a:xfrm>
          <a:prstGeom prst="rect">
            <a:avLst/>
          </a:prstGeom>
          <a:noFill/>
          <a:ln w="15875">
            <a:solidFill>
              <a:srgbClr val="F79B4F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Bildungsregion </a:t>
            </a: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Südniedersachsen e.V.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18" name="Gerader Verbinder 117"/>
          <p:cNvCxnSpPr/>
          <p:nvPr/>
        </p:nvCxnSpPr>
        <p:spPr>
          <a:xfrm flipH="1">
            <a:off x="1070945" y="1046061"/>
            <a:ext cx="1101333" cy="429492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r Verbinder 140"/>
          <p:cNvCxnSpPr>
            <a:stCxn id="2" idx="1"/>
            <a:endCxn id="108" idx="3"/>
          </p:cNvCxnSpPr>
          <p:nvPr/>
        </p:nvCxnSpPr>
        <p:spPr>
          <a:xfrm flipH="1">
            <a:off x="1070944" y="1319065"/>
            <a:ext cx="748955" cy="310084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r Verbinder 143"/>
          <p:cNvCxnSpPr/>
          <p:nvPr/>
        </p:nvCxnSpPr>
        <p:spPr>
          <a:xfrm flipH="1">
            <a:off x="1068661" y="1569112"/>
            <a:ext cx="759352" cy="16216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r Verbinder 146"/>
          <p:cNvCxnSpPr/>
          <p:nvPr/>
        </p:nvCxnSpPr>
        <p:spPr>
          <a:xfrm flipH="1" flipV="1">
            <a:off x="1077654" y="1786323"/>
            <a:ext cx="924823" cy="100472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r Verbinder 157"/>
          <p:cNvCxnSpPr/>
          <p:nvPr/>
        </p:nvCxnSpPr>
        <p:spPr>
          <a:xfrm flipH="1" flipV="1">
            <a:off x="5824785" y="5959706"/>
            <a:ext cx="207267" cy="409179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feld 160"/>
          <p:cNvSpPr txBox="1"/>
          <p:nvPr/>
        </p:nvSpPr>
        <p:spPr>
          <a:xfrm>
            <a:off x="652575" y="4943891"/>
            <a:ext cx="223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000" dirty="0" smtClean="0">
                <a:solidFill>
                  <a:prstClr val="black"/>
                </a:solidFill>
                <a:latin typeface="Calibri"/>
                <a:ea typeface="+mn-ea"/>
              </a:rPr>
              <a:t>Niedersächsische Landesschulbehörde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- Regionalabteilungen -</a:t>
            </a:r>
          </a:p>
        </p:txBody>
      </p:sp>
      <p:sp>
        <p:nvSpPr>
          <p:cNvPr id="162" name="Textfeld 161"/>
          <p:cNvSpPr txBox="1"/>
          <p:nvPr/>
        </p:nvSpPr>
        <p:spPr>
          <a:xfrm>
            <a:off x="1271203" y="5295879"/>
            <a:ext cx="819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Braunschweig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800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Hannover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800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Lüneburg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800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Osnabrück</a:t>
            </a:r>
          </a:p>
        </p:txBody>
      </p:sp>
      <p:sp>
        <p:nvSpPr>
          <p:cNvPr id="163" name="Rechteck 162"/>
          <p:cNvSpPr/>
          <p:nvPr/>
        </p:nvSpPr>
        <p:spPr>
          <a:xfrm>
            <a:off x="934860" y="5318317"/>
            <a:ext cx="293208" cy="135355"/>
          </a:xfrm>
          <a:prstGeom prst="rect">
            <a:avLst/>
          </a:prstGeom>
          <a:solidFill>
            <a:srgbClr val="F79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64" name="Rechteck 163"/>
          <p:cNvSpPr/>
          <p:nvPr/>
        </p:nvSpPr>
        <p:spPr>
          <a:xfrm>
            <a:off x="934860" y="5549523"/>
            <a:ext cx="293208" cy="135355"/>
          </a:xfrm>
          <a:prstGeom prst="rect">
            <a:avLst/>
          </a:prstGeom>
          <a:solidFill>
            <a:srgbClr val="FFD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65" name="Rechteck 164"/>
          <p:cNvSpPr/>
          <p:nvPr/>
        </p:nvSpPr>
        <p:spPr>
          <a:xfrm>
            <a:off x="934860" y="5811288"/>
            <a:ext cx="293208" cy="135355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66" name="Rechteck 165"/>
          <p:cNvSpPr/>
          <p:nvPr/>
        </p:nvSpPr>
        <p:spPr>
          <a:xfrm>
            <a:off x="934860" y="6055389"/>
            <a:ext cx="293208" cy="135355"/>
          </a:xfrm>
          <a:prstGeom prst="rect">
            <a:avLst/>
          </a:prstGeom>
          <a:solidFill>
            <a:srgbClr val="8EFA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052694" y="5549523"/>
            <a:ext cx="269730" cy="254786"/>
          </a:xfrm>
          <a:prstGeom prst="rect">
            <a:avLst/>
          </a:prstGeom>
          <a:solidFill>
            <a:srgbClr val="F79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cxnSp>
        <p:nvCxnSpPr>
          <p:cNvPr id="155" name="Gerader Verbinder 154"/>
          <p:cNvCxnSpPr/>
          <p:nvPr/>
        </p:nvCxnSpPr>
        <p:spPr>
          <a:xfrm flipH="1" flipV="1">
            <a:off x="5924990" y="5434544"/>
            <a:ext cx="574969" cy="93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feld 121"/>
          <p:cNvSpPr txBox="1"/>
          <p:nvPr/>
        </p:nvSpPr>
        <p:spPr>
          <a:xfrm>
            <a:off x="2887173" y="2963968"/>
            <a:ext cx="564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LK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800" dirty="0" smtClean="0">
                <a:solidFill>
                  <a:prstClr val="black"/>
                </a:solidFill>
                <a:latin typeface="Calibri"/>
                <a:ea typeface="+mn-ea"/>
              </a:rPr>
              <a:t>Vechta</a:t>
            </a:r>
            <a:endParaRPr lang="de-DE" sz="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46" name="Gerader Verbinder 45"/>
          <p:cNvCxnSpPr/>
          <p:nvPr/>
        </p:nvCxnSpPr>
        <p:spPr>
          <a:xfrm>
            <a:off x="6455128" y="4567419"/>
            <a:ext cx="1329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r Verbinder 127"/>
          <p:cNvCxnSpPr/>
          <p:nvPr/>
        </p:nvCxnSpPr>
        <p:spPr>
          <a:xfrm>
            <a:off x="6159061" y="4570095"/>
            <a:ext cx="1329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ussdiagramm: Verbindungsstelle 46"/>
          <p:cNvSpPr/>
          <p:nvPr/>
        </p:nvSpPr>
        <p:spPr>
          <a:xfrm>
            <a:off x="6568939" y="4545648"/>
            <a:ext cx="45719" cy="45719"/>
          </a:xfrm>
          <a:prstGeom prst="flowChartConnector">
            <a:avLst/>
          </a:prstGeom>
          <a:solidFill>
            <a:schemeClr val="tx1">
              <a:alpha val="98000"/>
            </a:schemeClr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30" name="Flussdiagramm: Verbindungsstelle 129"/>
          <p:cNvSpPr/>
          <p:nvPr/>
        </p:nvSpPr>
        <p:spPr>
          <a:xfrm>
            <a:off x="6133090" y="4552898"/>
            <a:ext cx="45719" cy="45719"/>
          </a:xfrm>
          <a:prstGeom prst="flowChartConnector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23" name="Freihandform 122"/>
          <p:cNvSpPr/>
          <p:nvPr/>
        </p:nvSpPr>
        <p:spPr bwMode="auto">
          <a:xfrm>
            <a:off x="5285168" y="3668597"/>
            <a:ext cx="383123" cy="341235"/>
          </a:xfrm>
          <a:custGeom>
            <a:avLst/>
            <a:gdLst>
              <a:gd name="connsiteX0" fmla="*/ 238075 w 455352"/>
              <a:gd name="connsiteY0" fmla="*/ 4947 h 341612"/>
              <a:gd name="connsiteX1" fmla="*/ 304577 w 455352"/>
              <a:gd name="connsiteY1" fmla="*/ 4947 h 341612"/>
              <a:gd name="connsiteX2" fmla="*/ 308734 w 455352"/>
              <a:gd name="connsiteY2" fmla="*/ 17416 h 341612"/>
              <a:gd name="connsiteX3" fmla="*/ 325359 w 455352"/>
              <a:gd name="connsiteY3" fmla="*/ 42354 h 341612"/>
              <a:gd name="connsiteX4" fmla="*/ 333672 w 455352"/>
              <a:gd name="connsiteY4" fmla="*/ 54823 h 341612"/>
              <a:gd name="connsiteX5" fmla="*/ 341985 w 455352"/>
              <a:gd name="connsiteY5" fmla="*/ 67292 h 341612"/>
              <a:gd name="connsiteX6" fmla="*/ 396017 w 455352"/>
              <a:gd name="connsiteY6" fmla="*/ 67292 h 341612"/>
              <a:gd name="connsiteX7" fmla="*/ 420955 w 455352"/>
              <a:gd name="connsiteY7" fmla="*/ 92231 h 341612"/>
              <a:gd name="connsiteX8" fmla="*/ 433425 w 455352"/>
              <a:gd name="connsiteY8" fmla="*/ 96387 h 341612"/>
              <a:gd name="connsiteX9" fmla="*/ 445894 w 455352"/>
              <a:gd name="connsiteY9" fmla="*/ 104700 h 341612"/>
              <a:gd name="connsiteX10" fmla="*/ 454206 w 455352"/>
              <a:gd name="connsiteY10" fmla="*/ 117169 h 341612"/>
              <a:gd name="connsiteX11" fmla="*/ 416799 w 455352"/>
              <a:gd name="connsiteY11" fmla="*/ 121325 h 341612"/>
              <a:gd name="connsiteX12" fmla="*/ 404330 w 455352"/>
              <a:gd name="connsiteY12" fmla="*/ 125482 h 341612"/>
              <a:gd name="connsiteX13" fmla="*/ 412643 w 455352"/>
              <a:gd name="connsiteY13" fmla="*/ 175358 h 341612"/>
              <a:gd name="connsiteX14" fmla="*/ 404330 w 455352"/>
              <a:gd name="connsiteY14" fmla="*/ 225234 h 341612"/>
              <a:gd name="connsiteX15" fmla="*/ 391861 w 455352"/>
              <a:gd name="connsiteY15" fmla="*/ 233547 h 341612"/>
              <a:gd name="connsiteX16" fmla="*/ 387705 w 455352"/>
              <a:gd name="connsiteY16" fmla="*/ 246016 h 341612"/>
              <a:gd name="connsiteX17" fmla="*/ 383548 w 455352"/>
              <a:gd name="connsiteY17" fmla="*/ 300049 h 341612"/>
              <a:gd name="connsiteX18" fmla="*/ 379392 w 455352"/>
              <a:gd name="connsiteY18" fmla="*/ 312518 h 341612"/>
              <a:gd name="connsiteX19" fmla="*/ 371079 w 455352"/>
              <a:gd name="connsiteY19" fmla="*/ 341612 h 341612"/>
              <a:gd name="connsiteX20" fmla="*/ 325359 w 455352"/>
              <a:gd name="connsiteY20" fmla="*/ 337456 h 341612"/>
              <a:gd name="connsiteX21" fmla="*/ 321203 w 455352"/>
              <a:gd name="connsiteY21" fmla="*/ 324987 h 341612"/>
              <a:gd name="connsiteX22" fmla="*/ 308734 w 455352"/>
              <a:gd name="connsiteY22" fmla="*/ 320831 h 341612"/>
              <a:gd name="connsiteX23" fmla="*/ 279639 w 455352"/>
              <a:gd name="connsiteY23" fmla="*/ 329143 h 341612"/>
              <a:gd name="connsiteX24" fmla="*/ 275483 w 455352"/>
              <a:gd name="connsiteY24" fmla="*/ 312518 h 341612"/>
              <a:gd name="connsiteX25" fmla="*/ 271326 w 455352"/>
              <a:gd name="connsiteY25" fmla="*/ 300049 h 341612"/>
              <a:gd name="connsiteX26" fmla="*/ 258857 w 455352"/>
              <a:gd name="connsiteY26" fmla="*/ 304205 h 341612"/>
              <a:gd name="connsiteX27" fmla="*/ 246388 w 455352"/>
              <a:gd name="connsiteY27" fmla="*/ 312518 h 341612"/>
              <a:gd name="connsiteX28" fmla="*/ 225606 w 455352"/>
              <a:gd name="connsiteY28" fmla="*/ 308362 h 341612"/>
              <a:gd name="connsiteX29" fmla="*/ 217294 w 455352"/>
              <a:gd name="connsiteY29" fmla="*/ 295892 h 341612"/>
              <a:gd name="connsiteX30" fmla="*/ 159105 w 455352"/>
              <a:gd name="connsiteY30" fmla="*/ 291736 h 341612"/>
              <a:gd name="connsiteX31" fmla="*/ 113385 w 455352"/>
              <a:gd name="connsiteY31" fmla="*/ 312518 h 341612"/>
              <a:gd name="connsiteX32" fmla="*/ 96759 w 455352"/>
              <a:gd name="connsiteY32" fmla="*/ 308362 h 341612"/>
              <a:gd name="connsiteX33" fmla="*/ 96759 w 455352"/>
              <a:gd name="connsiteY33" fmla="*/ 279267 h 341612"/>
              <a:gd name="connsiteX34" fmla="*/ 109228 w 455352"/>
              <a:gd name="connsiteY34" fmla="*/ 270954 h 341612"/>
              <a:gd name="connsiteX35" fmla="*/ 113385 w 455352"/>
              <a:gd name="connsiteY35" fmla="*/ 258485 h 341612"/>
              <a:gd name="connsiteX36" fmla="*/ 109228 w 455352"/>
              <a:gd name="connsiteY36" fmla="*/ 246016 h 341612"/>
              <a:gd name="connsiteX37" fmla="*/ 96759 w 455352"/>
              <a:gd name="connsiteY37" fmla="*/ 241860 h 341612"/>
              <a:gd name="connsiteX38" fmla="*/ 59352 w 455352"/>
              <a:gd name="connsiteY38" fmla="*/ 237703 h 341612"/>
              <a:gd name="connsiteX39" fmla="*/ 38570 w 455352"/>
              <a:gd name="connsiteY39" fmla="*/ 200296 h 341612"/>
              <a:gd name="connsiteX40" fmla="*/ 59352 w 455352"/>
              <a:gd name="connsiteY40" fmla="*/ 175358 h 341612"/>
              <a:gd name="connsiteX41" fmla="*/ 71821 w 455352"/>
              <a:gd name="connsiteY41" fmla="*/ 137951 h 341612"/>
              <a:gd name="connsiteX42" fmla="*/ 75977 w 455352"/>
              <a:gd name="connsiteY42" fmla="*/ 125482 h 341612"/>
              <a:gd name="connsiteX43" fmla="*/ 71821 w 455352"/>
              <a:gd name="connsiteY43" fmla="*/ 113012 h 341612"/>
              <a:gd name="connsiteX44" fmla="*/ 38570 w 455352"/>
              <a:gd name="connsiteY44" fmla="*/ 113012 h 341612"/>
              <a:gd name="connsiteX45" fmla="*/ 34414 w 455352"/>
              <a:gd name="connsiteY45" fmla="*/ 129638 h 341612"/>
              <a:gd name="connsiteX46" fmla="*/ 5319 w 455352"/>
              <a:gd name="connsiteY46" fmla="*/ 100543 h 341612"/>
              <a:gd name="connsiteX47" fmla="*/ 17788 w 455352"/>
              <a:gd name="connsiteY47" fmla="*/ 92231 h 341612"/>
              <a:gd name="connsiteX48" fmla="*/ 30257 w 455352"/>
              <a:gd name="connsiteY48" fmla="*/ 67292 h 341612"/>
              <a:gd name="connsiteX49" fmla="*/ 38570 w 455352"/>
              <a:gd name="connsiteY49" fmla="*/ 54823 h 341612"/>
              <a:gd name="connsiteX50" fmla="*/ 146635 w 455352"/>
              <a:gd name="connsiteY50" fmla="*/ 63136 h 341612"/>
              <a:gd name="connsiteX51" fmla="*/ 229763 w 455352"/>
              <a:gd name="connsiteY51" fmla="*/ 58980 h 341612"/>
              <a:gd name="connsiteX52" fmla="*/ 229763 w 455352"/>
              <a:gd name="connsiteY52" fmla="*/ 25729 h 341612"/>
              <a:gd name="connsiteX53" fmla="*/ 242232 w 455352"/>
              <a:gd name="connsiteY53" fmla="*/ 21572 h 341612"/>
              <a:gd name="connsiteX54" fmla="*/ 238075 w 455352"/>
              <a:gd name="connsiteY54" fmla="*/ 4947 h 341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5352" h="341612">
                <a:moveTo>
                  <a:pt x="238075" y="4947"/>
                </a:moveTo>
                <a:cubicBezTo>
                  <a:pt x="248466" y="2176"/>
                  <a:pt x="275802" y="-4644"/>
                  <a:pt x="304577" y="4947"/>
                </a:cubicBezTo>
                <a:cubicBezTo>
                  <a:pt x="308733" y="6332"/>
                  <a:pt x="306606" y="13586"/>
                  <a:pt x="308734" y="17416"/>
                </a:cubicBezTo>
                <a:cubicBezTo>
                  <a:pt x="313586" y="26149"/>
                  <a:pt x="319817" y="34041"/>
                  <a:pt x="325359" y="42354"/>
                </a:cubicBezTo>
                <a:lnTo>
                  <a:pt x="333672" y="54823"/>
                </a:lnTo>
                <a:lnTo>
                  <a:pt x="341985" y="67292"/>
                </a:lnTo>
                <a:cubicBezTo>
                  <a:pt x="361336" y="60842"/>
                  <a:pt x="370203" y="55998"/>
                  <a:pt x="396017" y="67292"/>
                </a:cubicBezTo>
                <a:cubicBezTo>
                  <a:pt x="406787" y="72004"/>
                  <a:pt x="409802" y="88514"/>
                  <a:pt x="420955" y="92231"/>
                </a:cubicBezTo>
                <a:lnTo>
                  <a:pt x="433425" y="96387"/>
                </a:lnTo>
                <a:cubicBezTo>
                  <a:pt x="437581" y="99158"/>
                  <a:pt x="442362" y="101168"/>
                  <a:pt x="445894" y="104700"/>
                </a:cubicBezTo>
                <a:cubicBezTo>
                  <a:pt x="449426" y="108232"/>
                  <a:pt x="458543" y="114691"/>
                  <a:pt x="454206" y="117169"/>
                </a:cubicBezTo>
                <a:cubicBezTo>
                  <a:pt x="443313" y="123393"/>
                  <a:pt x="429268" y="119940"/>
                  <a:pt x="416799" y="121325"/>
                </a:cubicBezTo>
                <a:cubicBezTo>
                  <a:pt x="412643" y="122711"/>
                  <a:pt x="405280" y="121205"/>
                  <a:pt x="404330" y="125482"/>
                </a:cubicBezTo>
                <a:cubicBezTo>
                  <a:pt x="402040" y="135786"/>
                  <a:pt x="409436" y="162531"/>
                  <a:pt x="412643" y="175358"/>
                </a:cubicBezTo>
                <a:cubicBezTo>
                  <a:pt x="409872" y="191983"/>
                  <a:pt x="409999" y="209361"/>
                  <a:pt x="404330" y="225234"/>
                </a:cubicBezTo>
                <a:cubicBezTo>
                  <a:pt x="402650" y="229938"/>
                  <a:pt x="394982" y="229646"/>
                  <a:pt x="391861" y="233547"/>
                </a:cubicBezTo>
                <a:cubicBezTo>
                  <a:pt x="389124" y="236968"/>
                  <a:pt x="389090" y="241860"/>
                  <a:pt x="387705" y="246016"/>
                </a:cubicBezTo>
                <a:cubicBezTo>
                  <a:pt x="386319" y="264027"/>
                  <a:pt x="385789" y="282124"/>
                  <a:pt x="383548" y="300049"/>
                </a:cubicBezTo>
                <a:cubicBezTo>
                  <a:pt x="383005" y="304396"/>
                  <a:pt x="380596" y="308305"/>
                  <a:pt x="379392" y="312518"/>
                </a:cubicBezTo>
                <a:cubicBezTo>
                  <a:pt x="368954" y="349050"/>
                  <a:pt x="381044" y="311716"/>
                  <a:pt x="371079" y="341612"/>
                </a:cubicBezTo>
                <a:cubicBezTo>
                  <a:pt x="355839" y="340227"/>
                  <a:pt x="339877" y="342295"/>
                  <a:pt x="325359" y="337456"/>
                </a:cubicBezTo>
                <a:cubicBezTo>
                  <a:pt x="321203" y="336071"/>
                  <a:pt x="324301" y="328085"/>
                  <a:pt x="321203" y="324987"/>
                </a:cubicBezTo>
                <a:cubicBezTo>
                  <a:pt x="318105" y="321889"/>
                  <a:pt x="312890" y="322216"/>
                  <a:pt x="308734" y="320831"/>
                </a:cubicBezTo>
                <a:cubicBezTo>
                  <a:pt x="304155" y="334567"/>
                  <a:pt x="304584" y="346961"/>
                  <a:pt x="279639" y="329143"/>
                </a:cubicBezTo>
                <a:cubicBezTo>
                  <a:pt x="274991" y="325823"/>
                  <a:pt x="277052" y="318010"/>
                  <a:pt x="275483" y="312518"/>
                </a:cubicBezTo>
                <a:cubicBezTo>
                  <a:pt x="274279" y="308305"/>
                  <a:pt x="272712" y="304205"/>
                  <a:pt x="271326" y="300049"/>
                </a:cubicBezTo>
                <a:cubicBezTo>
                  <a:pt x="267170" y="301434"/>
                  <a:pt x="262776" y="302246"/>
                  <a:pt x="258857" y="304205"/>
                </a:cubicBezTo>
                <a:cubicBezTo>
                  <a:pt x="254389" y="306439"/>
                  <a:pt x="251345" y="311898"/>
                  <a:pt x="246388" y="312518"/>
                </a:cubicBezTo>
                <a:cubicBezTo>
                  <a:pt x="239378" y="313394"/>
                  <a:pt x="232533" y="309747"/>
                  <a:pt x="225606" y="308362"/>
                </a:cubicBezTo>
                <a:cubicBezTo>
                  <a:pt x="222835" y="304205"/>
                  <a:pt x="220826" y="299424"/>
                  <a:pt x="217294" y="295892"/>
                </a:cubicBezTo>
                <a:cubicBezTo>
                  <a:pt x="199795" y="278392"/>
                  <a:pt x="186202" y="289273"/>
                  <a:pt x="159105" y="291736"/>
                </a:cubicBezTo>
                <a:cubicBezTo>
                  <a:pt x="128288" y="312280"/>
                  <a:pt x="143963" y="306403"/>
                  <a:pt x="113385" y="312518"/>
                </a:cubicBezTo>
                <a:cubicBezTo>
                  <a:pt x="107843" y="311133"/>
                  <a:pt x="100798" y="312401"/>
                  <a:pt x="96759" y="308362"/>
                </a:cubicBezTo>
                <a:cubicBezTo>
                  <a:pt x="90629" y="302232"/>
                  <a:pt x="91496" y="285846"/>
                  <a:pt x="96759" y="279267"/>
                </a:cubicBezTo>
                <a:cubicBezTo>
                  <a:pt x="99880" y="275366"/>
                  <a:pt x="105072" y="273725"/>
                  <a:pt x="109228" y="270954"/>
                </a:cubicBezTo>
                <a:cubicBezTo>
                  <a:pt x="110614" y="266798"/>
                  <a:pt x="113385" y="262866"/>
                  <a:pt x="113385" y="258485"/>
                </a:cubicBezTo>
                <a:cubicBezTo>
                  <a:pt x="113385" y="254104"/>
                  <a:pt x="112326" y="249114"/>
                  <a:pt x="109228" y="246016"/>
                </a:cubicBezTo>
                <a:cubicBezTo>
                  <a:pt x="106130" y="242918"/>
                  <a:pt x="101081" y="242580"/>
                  <a:pt x="96759" y="241860"/>
                </a:cubicBezTo>
                <a:cubicBezTo>
                  <a:pt x="84384" y="239797"/>
                  <a:pt x="71821" y="239089"/>
                  <a:pt x="59352" y="237703"/>
                </a:cubicBezTo>
                <a:cubicBezTo>
                  <a:pt x="40296" y="209120"/>
                  <a:pt x="45885" y="222243"/>
                  <a:pt x="38570" y="200296"/>
                </a:cubicBezTo>
                <a:cubicBezTo>
                  <a:pt x="50489" y="152615"/>
                  <a:pt x="30826" y="213392"/>
                  <a:pt x="59352" y="175358"/>
                </a:cubicBezTo>
                <a:cubicBezTo>
                  <a:pt x="59354" y="175355"/>
                  <a:pt x="69742" y="144187"/>
                  <a:pt x="71821" y="137951"/>
                </a:cubicBezTo>
                <a:lnTo>
                  <a:pt x="75977" y="125482"/>
                </a:lnTo>
                <a:cubicBezTo>
                  <a:pt x="74592" y="121325"/>
                  <a:pt x="75242" y="115749"/>
                  <a:pt x="71821" y="113012"/>
                </a:cubicBezTo>
                <a:cubicBezTo>
                  <a:pt x="61266" y="104568"/>
                  <a:pt x="49125" y="110373"/>
                  <a:pt x="38570" y="113012"/>
                </a:cubicBezTo>
                <a:cubicBezTo>
                  <a:pt x="37185" y="118554"/>
                  <a:pt x="39833" y="127831"/>
                  <a:pt x="34414" y="129638"/>
                </a:cubicBezTo>
                <a:cubicBezTo>
                  <a:pt x="420" y="140970"/>
                  <a:pt x="-6422" y="124025"/>
                  <a:pt x="5319" y="100543"/>
                </a:cubicBezTo>
                <a:cubicBezTo>
                  <a:pt x="7553" y="96075"/>
                  <a:pt x="13632" y="95002"/>
                  <a:pt x="17788" y="92231"/>
                </a:cubicBezTo>
                <a:cubicBezTo>
                  <a:pt x="41611" y="56498"/>
                  <a:pt x="13049" y="101709"/>
                  <a:pt x="30257" y="67292"/>
                </a:cubicBezTo>
                <a:cubicBezTo>
                  <a:pt x="32491" y="62824"/>
                  <a:pt x="35799" y="58979"/>
                  <a:pt x="38570" y="54823"/>
                </a:cubicBezTo>
                <a:cubicBezTo>
                  <a:pt x="70740" y="58040"/>
                  <a:pt x="116475" y="63136"/>
                  <a:pt x="146635" y="63136"/>
                </a:cubicBezTo>
                <a:cubicBezTo>
                  <a:pt x="174379" y="63136"/>
                  <a:pt x="202054" y="60365"/>
                  <a:pt x="229763" y="58980"/>
                </a:cubicBezTo>
                <a:cubicBezTo>
                  <a:pt x="228181" y="51074"/>
                  <a:pt x="221241" y="34251"/>
                  <a:pt x="229763" y="25729"/>
                </a:cubicBezTo>
                <a:cubicBezTo>
                  <a:pt x="232861" y="22631"/>
                  <a:pt x="238313" y="23531"/>
                  <a:pt x="242232" y="21572"/>
                </a:cubicBezTo>
                <a:cubicBezTo>
                  <a:pt x="243984" y="20696"/>
                  <a:pt x="227684" y="7718"/>
                  <a:pt x="238075" y="4947"/>
                </a:cubicBezTo>
                <a:close/>
              </a:path>
            </a:pathLst>
          </a:custGeom>
          <a:solidFill>
            <a:srgbClr val="FFDA65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5198297" y="3779168"/>
            <a:ext cx="525831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400" b="1" dirty="0" smtClean="0">
                <a:solidFill>
                  <a:prstClr val="black"/>
                </a:solidFill>
                <a:latin typeface="Calibri"/>
                <a:ea typeface="+mn-ea"/>
              </a:rPr>
              <a:t>    LHS Hannover</a:t>
            </a:r>
            <a:endParaRPr lang="de-DE" sz="4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233862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Bildschirmpräsentation (4:3)</PresentationFormat>
  <Paragraphs>84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Larissa</vt:lpstr>
      <vt:lpstr>PowerPoint-Präsentation</vt:lpstr>
    </vt:vector>
  </TitlesOfParts>
  <Company>STK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Orthograf!</dc:creator>
  <cp:lastModifiedBy>Sander, Anette (MK)</cp:lastModifiedBy>
  <cp:revision>1939</cp:revision>
  <cp:lastPrinted>2017-01-19T15:18:07Z</cp:lastPrinted>
  <dcterms:created xsi:type="dcterms:W3CDTF">2010-10-19T15:05:36Z</dcterms:created>
  <dcterms:modified xsi:type="dcterms:W3CDTF">2017-10-18T08:31:14Z</dcterms:modified>
</cp:coreProperties>
</file>